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65" r:id="rId3"/>
    <p:sldId id="266" r:id="rId4"/>
    <p:sldId id="267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C4B1156A-380E-4F78-BDF5-A606A8083BF9}" styleName="Estilo Médio 4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B15A7-7A86-4326-9667-8353AD88C579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186A1-7D36-480B-988E-3DA879E6B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62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08A530-4119-A163-A47E-114C71D48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629394-258E-28DD-7CED-DD1907686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C37608-F79E-BA09-F26F-046724F6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10F2DF-09CB-5BC2-2FB1-A61FD1F5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76FD0D-EF6C-C786-6C5C-25F48E669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11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14A14B-5A63-C318-124C-F932AA1F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6B8429B-BBD1-EF7F-F361-318362479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EA27C1-8D99-A557-2B14-12B549BCB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BC488C-4C69-E0A7-D9BE-AB7E2691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7FCE40-F34F-0E4B-370F-4DB9186AB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549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687F4F5-2B4E-B7B4-0F1F-F4E85D12D5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4530E4A-8ADF-AFC6-0E1C-C21C92F7F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CAEA49-461B-C69D-974B-407E7EC13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59397C-DBF8-7A71-AF8D-BA3D2C68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153791-4CA1-C026-8161-790DBFF79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8064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6EA45-4D59-794E-B190-2D74DC4D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80DB0E-797B-E360-DA80-6FBCEBB73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405E0C-6B7D-87B1-9C18-2BEBBCAAC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3F6A7D-95CD-2168-ED2B-D8A88597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16CB5-F671-D314-A0E8-1601E5D34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08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438683-9828-D0C5-0A13-716EC523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228A2C-5537-1D05-CE02-54A207F6E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086375-2692-5728-BE78-397EA7EC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9FFBAA-9A24-4711-CD8C-EDF21C3CF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A6A219E-57C3-4510-DA12-81E08E819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982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D48C56-2B0D-EE02-55A0-24D169AB4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65A4F0-A01B-E8F8-130A-012C324DE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136EB7B-C996-1638-6C21-36C62ECAC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9CF948F-B6B1-79BF-B693-3B98534A6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5E5A194-F35E-7C56-2C2E-E6B0EB34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DEE1C60-4CA2-1747-BDAE-EDCFBEF97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410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C9F958-167C-4548-3020-DD31002FA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EC6B47-E7EE-C8B5-9D0E-40E3E85E1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8D3C25D-3577-DC90-F1A4-49735B90F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DB5F92A-5F96-9F11-F0B7-6EB9328EED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CBD091C-214E-8FAC-D95E-76676F5D24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66B89F3-B145-7CDB-6536-B01259AA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1AEFAB1-5CF6-18F9-0CA9-676D40588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C68DF63-EB95-A92D-5DAC-631C39882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926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94EE30-5B39-BACA-E32E-A3218CC3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54F9E67-329E-5F59-175B-2CD0757ED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022BFE0-F718-4C62-CF63-C4D7B4230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53D1768-CC08-83DB-887E-176550D48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68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B0E2355-CC50-66A6-4048-D7D69F577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08A0FA2-115A-B210-5D30-334BF7976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AED2104-A1CE-D18D-D504-3713589B2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393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CE302-DA4A-D61D-0B35-D407C4930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038674-D7E7-AB7E-3321-5F9E1A3C8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7238AB8-7C59-D6E8-F8FD-ABF7E1A4F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806D084-D7CB-7F5A-AEE3-93D0FE292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0F77A1-9CFC-5DA5-9C65-1C4FA34FF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C0A6DC8-BD68-F1B2-C513-F873E89FE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9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C4DB0-3543-EF9C-F838-0C800D3D2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DD87C9A-0A11-83C7-10DC-80B64ACB82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1DCED6D-C259-6148-3ACA-3B1E4A0C7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1BA2C91-1B33-0B85-4BAF-3BE94ED4C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958E81-6C46-66A2-565E-89077CD19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DFCB65C-B1EF-65AA-057B-1FFDDA69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800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7A80BA0-8D26-E08D-029F-BA4896CC0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9000A78-E3F0-1960-7D14-5E668FDBD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601474-3917-EF3D-7B27-3F255C7D44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8FF364-21C1-F228-1D91-9D38339650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5AEC4B-CC08-9E84-02BB-C13C14793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543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AB7D435F-4B3C-FBA5-4AD4-203EF25707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9209" y="11118"/>
            <a:ext cx="2370056" cy="155189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F2C6673-1CDD-6DFA-E20C-76D4AE7AE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735" y="-11578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Pref. Francisco da S. Leal 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Março /2025</a:t>
            </a:r>
          </a:p>
        </p:txBody>
      </p:sp>
      <p:graphicFrame>
        <p:nvGraphicFramePr>
          <p:cNvPr id="8" name="Espaço Reservado para Conteúdo 7">
            <a:extLst>
              <a:ext uri="{FF2B5EF4-FFF2-40B4-BE49-F238E27FC236}">
                <a16:creationId xmlns:a16="http://schemas.microsoft.com/office/drawing/2014/main" id="{BC01E691-0090-AA57-8277-550D8C9787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3976914"/>
              </p:ext>
            </p:extLst>
          </p:nvPr>
        </p:nvGraphicFramePr>
        <p:xfrm>
          <a:off x="838200" y="1517554"/>
          <a:ext cx="10515600" cy="274828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583703">
                  <a:extLst>
                    <a:ext uri="{9D8B030D-6E8A-4147-A177-3AD203B41FA5}">
                      <a16:colId xmlns:a16="http://schemas.microsoft.com/office/drawing/2014/main" val="2073547207"/>
                    </a:ext>
                  </a:extLst>
                </a:gridCol>
                <a:gridCol w="1921497">
                  <a:extLst>
                    <a:ext uri="{9D8B030D-6E8A-4147-A177-3AD203B41FA5}">
                      <a16:colId xmlns:a16="http://schemas.microsoft.com/office/drawing/2014/main" val="120448272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5143438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3874386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6753227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302396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1º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Segunda-feira (03)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Terça- feira(04)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Quarta- feira(05)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Quinta-feira(06)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Sexta-feira(07)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100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Matutino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 Recesso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Recesso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Recesso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Frango ao molho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85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Recesso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Recesso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Recesso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Bebida láctea</a:t>
                      </a:r>
                    </a:p>
                    <a:p>
                      <a:r>
                        <a:rPr lang="pt-BR" sz="1600" dirty="0"/>
                        <a:t>Bolo simples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594495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7A6F1103-17A4-A73A-C8B7-FF0EC9DC94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3CCCB532-0EBD-726A-60BF-99B1AD62B3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9D60468F-62FC-6996-F021-D49163A014DB}"/>
              </a:ext>
            </a:extLst>
          </p:cNvPr>
          <p:cNvSpPr/>
          <p:nvPr/>
        </p:nvSpPr>
        <p:spPr>
          <a:xfrm>
            <a:off x="1049865" y="4634854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5406BC52-4F5D-0DBB-451C-54487C40F1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99870"/>
              </p:ext>
            </p:extLst>
          </p:nvPr>
        </p:nvGraphicFramePr>
        <p:xfrm>
          <a:off x="3361531" y="5372894"/>
          <a:ext cx="5198008" cy="944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502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100" dirty="0"/>
                        <a:t>( Média Nutricional)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330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18,6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47,80g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7,17g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393712"/>
                  </a:ext>
                </a:extLst>
              </a:tr>
            </a:tbl>
          </a:graphicData>
        </a:graphic>
      </p:graphicFrame>
      <p:sp>
        <p:nvSpPr>
          <p:cNvPr id="13" name="Retângulo 12">
            <a:extLst>
              <a:ext uri="{FF2B5EF4-FFF2-40B4-BE49-F238E27FC236}">
                <a16:creationId xmlns:a16="http://schemas.microsoft.com/office/drawing/2014/main" id="{B058028B-0E13-B2C4-A87E-7C4460C1E78A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</p:spTree>
    <p:extLst>
      <p:ext uri="{BB962C8B-B14F-4D97-AF65-F5344CB8AC3E}">
        <p14:creationId xmlns:p14="http://schemas.microsoft.com/office/powerpoint/2010/main" val="1147243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B5F49129-1C71-B070-0CB4-FC09C6D27B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9209" y="11118"/>
            <a:ext cx="2370056" cy="1551899"/>
          </a:xfrm>
          <a:prstGeom prst="rect">
            <a:avLst/>
          </a:prstGeom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id="{F2E411BA-1071-4323-A5BF-B78C03D0F486}"/>
              </a:ext>
            </a:extLst>
          </p:cNvPr>
          <p:cNvSpPr txBox="1">
            <a:spLocks/>
          </p:cNvSpPr>
          <p:nvPr/>
        </p:nvSpPr>
        <p:spPr>
          <a:xfrm>
            <a:off x="702735" y="339365"/>
            <a:ext cx="10515600" cy="87041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Pref. Francisco da S.  Leal 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Março /2025</a:t>
            </a:r>
          </a:p>
        </p:txBody>
      </p:sp>
      <p:graphicFrame>
        <p:nvGraphicFramePr>
          <p:cNvPr id="4" name="Espaço Reservado para Conteúdo 7">
            <a:extLst>
              <a:ext uri="{FF2B5EF4-FFF2-40B4-BE49-F238E27FC236}">
                <a16:creationId xmlns:a16="http://schemas.microsoft.com/office/drawing/2014/main" id="{62855B0B-A087-F9AE-61F2-53149792BC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5672664"/>
              </p:ext>
            </p:extLst>
          </p:nvPr>
        </p:nvGraphicFramePr>
        <p:xfrm>
          <a:off x="973665" y="1480956"/>
          <a:ext cx="10515600" cy="323596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583703">
                  <a:extLst>
                    <a:ext uri="{9D8B030D-6E8A-4147-A177-3AD203B41FA5}">
                      <a16:colId xmlns:a16="http://schemas.microsoft.com/office/drawing/2014/main" val="2073547207"/>
                    </a:ext>
                  </a:extLst>
                </a:gridCol>
                <a:gridCol w="1921497">
                  <a:extLst>
                    <a:ext uri="{9D8B030D-6E8A-4147-A177-3AD203B41FA5}">
                      <a16:colId xmlns:a16="http://schemas.microsoft.com/office/drawing/2014/main" val="120448272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5143438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3874386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6753227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302396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2º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Segunda-feira 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Terça- feira(11)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Quarta- feira(12)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Quinta-feira(13)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Sexta-feira(14)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100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Matutino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Frango ao molho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Macarrão ao molho com carne moída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Carne Bovina com mandioca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temperado (frango, cenoura, milho, cheiro verde)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85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Frango ao molho</a:t>
                      </a:r>
                    </a:p>
                    <a:p>
                      <a:r>
                        <a:rPr lang="pt-BR" sz="16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Suco polpa de frutas</a:t>
                      </a:r>
                    </a:p>
                    <a:p>
                      <a:r>
                        <a:rPr lang="pt-BR" sz="1600" dirty="0"/>
                        <a:t>Pão c/ requeijão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Carne Bovina com mandioca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c/ achocolatado</a:t>
                      </a:r>
                    </a:p>
                    <a:p>
                      <a:r>
                        <a:rPr lang="pt-BR" sz="16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594495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39034781-2E59-0CBB-D82F-56BA441F51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B58FC0E2-6311-3099-062E-6E014AE02E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81BC3A68-211A-62CA-19DC-B3F38EAEB3AC}"/>
              </a:ext>
            </a:extLst>
          </p:cNvPr>
          <p:cNvSpPr/>
          <p:nvPr/>
        </p:nvSpPr>
        <p:spPr>
          <a:xfrm>
            <a:off x="1011765" y="4868220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D7571A61-4804-E683-CFBD-65CF3D2BEA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466595"/>
              </p:ext>
            </p:extLst>
          </p:nvPr>
        </p:nvGraphicFramePr>
        <p:xfrm>
          <a:off x="3427519" y="5631791"/>
          <a:ext cx="5198008" cy="944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502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100" dirty="0"/>
                        <a:t>( Média Nutricional)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342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17,3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49,3g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7,17g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393712"/>
                  </a:ext>
                </a:extLst>
              </a:tr>
            </a:tbl>
          </a:graphicData>
        </a:graphic>
      </p:graphicFrame>
      <p:sp>
        <p:nvSpPr>
          <p:cNvPr id="9" name="Retângulo 8">
            <a:extLst>
              <a:ext uri="{FF2B5EF4-FFF2-40B4-BE49-F238E27FC236}">
                <a16:creationId xmlns:a16="http://schemas.microsoft.com/office/drawing/2014/main" id="{786ACABC-ABE4-1636-D565-0BE559AF4EF2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</p:spTree>
    <p:extLst>
      <p:ext uri="{BB962C8B-B14F-4D97-AF65-F5344CB8AC3E}">
        <p14:creationId xmlns:p14="http://schemas.microsoft.com/office/powerpoint/2010/main" val="526912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3A6A19CB-6DCC-0F7A-B8D5-50F0E20BB1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9209" y="11118"/>
            <a:ext cx="2370056" cy="1551899"/>
          </a:xfrm>
          <a:prstGeom prst="rect">
            <a:avLst/>
          </a:prstGeom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id="{BBA88A1D-D7BD-158C-C4AF-2DD7C46BDDF1}"/>
              </a:ext>
            </a:extLst>
          </p:cNvPr>
          <p:cNvSpPr txBox="1">
            <a:spLocks/>
          </p:cNvSpPr>
          <p:nvPr/>
        </p:nvSpPr>
        <p:spPr>
          <a:xfrm>
            <a:off x="702735" y="339365"/>
            <a:ext cx="10515600" cy="87041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Pref. Francisco da S. Leal 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Março /2025</a:t>
            </a:r>
          </a:p>
        </p:txBody>
      </p:sp>
      <p:graphicFrame>
        <p:nvGraphicFramePr>
          <p:cNvPr id="4" name="Espaço Reservado para Conteúdo 7">
            <a:extLst>
              <a:ext uri="{FF2B5EF4-FFF2-40B4-BE49-F238E27FC236}">
                <a16:creationId xmlns:a16="http://schemas.microsoft.com/office/drawing/2014/main" id="{FDF80907-B8F1-511F-4DA8-4F00763F4B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9853697"/>
              </p:ext>
            </p:extLst>
          </p:nvPr>
        </p:nvGraphicFramePr>
        <p:xfrm>
          <a:off x="973665" y="1480956"/>
          <a:ext cx="10515600" cy="250444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583703">
                  <a:extLst>
                    <a:ext uri="{9D8B030D-6E8A-4147-A177-3AD203B41FA5}">
                      <a16:colId xmlns:a16="http://schemas.microsoft.com/office/drawing/2014/main" val="2073547207"/>
                    </a:ext>
                  </a:extLst>
                </a:gridCol>
                <a:gridCol w="1921497">
                  <a:extLst>
                    <a:ext uri="{9D8B030D-6E8A-4147-A177-3AD203B41FA5}">
                      <a16:colId xmlns:a16="http://schemas.microsoft.com/office/drawing/2014/main" val="120448272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5143438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3874386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6753227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302396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3º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Segunda-feira (17)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Terça- feira(18)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Quarta- feira(19)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Quinta-feira(20)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Sexta-feira(21)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100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Matutino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Carne de panela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  <a:p>
                      <a:pPr algn="ctr"/>
                      <a:endParaRPr lang="pt-BR" sz="1600" dirty="0"/>
                    </a:p>
                    <a:p>
                      <a:pPr algn="ctr"/>
                      <a:r>
                        <a:rPr lang="pt-BR" sz="1600" dirty="0"/>
                        <a:t>FERIADO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Carne suína cozida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Macarrão ao </a:t>
                      </a:r>
                      <a:r>
                        <a:rPr lang="pt-BR" sz="1600" dirty="0" err="1"/>
                        <a:t>mo</a:t>
                      </a:r>
                      <a:endParaRPr lang="pt-BR" sz="1600" dirty="0"/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85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Carne de panela</a:t>
                      </a:r>
                    </a:p>
                    <a:p>
                      <a:r>
                        <a:rPr lang="pt-BR" sz="16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Carne suína cozida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c/ achocolatado</a:t>
                      </a:r>
                    </a:p>
                    <a:p>
                      <a:r>
                        <a:rPr lang="pt-BR" sz="1600" dirty="0"/>
                        <a:t>Pão c/ presunto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594495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DCCEE0F6-6041-F78A-F3E7-604A9A2710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5E92EBBD-4BD9-B7E8-5A93-ABA4555B06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726BAD00-D7B3-3D68-C8E3-C10FC8278F80}"/>
              </a:ext>
            </a:extLst>
          </p:cNvPr>
          <p:cNvSpPr/>
          <p:nvPr/>
        </p:nvSpPr>
        <p:spPr>
          <a:xfrm>
            <a:off x="1011765" y="4868220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162DE23D-AC12-52F3-10E7-0E71090D52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868534"/>
              </p:ext>
            </p:extLst>
          </p:nvPr>
        </p:nvGraphicFramePr>
        <p:xfrm>
          <a:off x="3427519" y="5631791"/>
          <a:ext cx="5198008" cy="944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502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100" dirty="0"/>
                        <a:t>( Média Nutricional)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330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18,6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47,80g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7,17g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393712"/>
                  </a:ext>
                </a:extLst>
              </a:tr>
            </a:tbl>
          </a:graphicData>
        </a:graphic>
      </p:graphicFrame>
      <p:sp>
        <p:nvSpPr>
          <p:cNvPr id="9" name="Retângulo 8">
            <a:extLst>
              <a:ext uri="{FF2B5EF4-FFF2-40B4-BE49-F238E27FC236}">
                <a16:creationId xmlns:a16="http://schemas.microsoft.com/office/drawing/2014/main" id="{ECED6F63-0C17-4B0F-21FC-701039EBB5F1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</p:spTree>
    <p:extLst>
      <p:ext uri="{BB962C8B-B14F-4D97-AF65-F5344CB8AC3E}">
        <p14:creationId xmlns:p14="http://schemas.microsoft.com/office/powerpoint/2010/main" val="525501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DE3B1F68-2BDF-BE4E-41C0-F2B68D0FC9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9209" y="11118"/>
            <a:ext cx="2370056" cy="1551899"/>
          </a:xfrm>
          <a:prstGeom prst="rect">
            <a:avLst/>
          </a:prstGeom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id="{C5C47FCF-832C-A7CF-3FC7-EA1D7DF20255}"/>
              </a:ext>
            </a:extLst>
          </p:cNvPr>
          <p:cNvSpPr txBox="1">
            <a:spLocks/>
          </p:cNvSpPr>
          <p:nvPr/>
        </p:nvSpPr>
        <p:spPr>
          <a:xfrm>
            <a:off x="702735" y="339365"/>
            <a:ext cx="10515600" cy="87041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Pref. Francisco da S. Leal 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Março /2025</a:t>
            </a:r>
          </a:p>
        </p:txBody>
      </p:sp>
      <p:graphicFrame>
        <p:nvGraphicFramePr>
          <p:cNvPr id="4" name="Espaço Reservado para Conteúdo 7">
            <a:extLst>
              <a:ext uri="{FF2B5EF4-FFF2-40B4-BE49-F238E27FC236}">
                <a16:creationId xmlns:a16="http://schemas.microsoft.com/office/drawing/2014/main" id="{E1D9D4AC-89F7-D30C-5D3A-47F324EE87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1537539"/>
              </p:ext>
            </p:extLst>
          </p:nvPr>
        </p:nvGraphicFramePr>
        <p:xfrm>
          <a:off x="973665" y="1480956"/>
          <a:ext cx="10515600" cy="323596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583703">
                  <a:extLst>
                    <a:ext uri="{9D8B030D-6E8A-4147-A177-3AD203B41FA5}">
                      <a16:colId xmlns:a16="http://schemas.microsoft.com/office/drawing/2014/main" val="2073547207"/>
                    </a:ext>
                  </a:extLst>
                </a:gridCol>
                <a:gridCol w="1921497">
                  <a:extLst>
                    <a:ext uri="{9D8B030D-6E8A-4147-A177-3AD203B41FA5}">
                      <a16:colId xmlns:a16="http://schemas.microsoft.com/office/drawing/2014/main" val="120448272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5143438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3874386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6753227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302396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4º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Segunda-feira (24)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Terça- feira(25)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Quarta- feira()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Quinta-feira(20)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Sexta-feira(21)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1003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Matutino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Canjiquinha c/</a:t>
                      </a:r>
                    </a:p>
                    <a:p>
                      <a:r>
                        <a:rPr lang="pt-BR" sz="1600" dirty="0"/>
                        <a:t>carne suína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Peito de frango ao molho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Carne de panela com batata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Galinhada ( arroz, frango milho, cenoura, cheiro verde)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85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Canjiquinha c/ carne suína</a:t>
                      </a:r>
                    </a:p>
                    <a:p>
                      <a:r>
                        <a:rPr lang="pt-BR" sz="16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Suco polpa de frutas</a:t>
                      </a:r>
                    </a:p>
                    <a:p>
                      <a:r>
                        <a:rPr lang="pt-BR" sz="1600" dirty="0"/>
                        <a:t>Pão c/ doce de leite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Carne de panela com batata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c/ achocolatado</a:t>
                      </a:r>
                    </a:p>
                    <a:p>
                      <a:r>
                        <a:rPr lang="pt-BR" sz="1600" dirty="0"/>
                        <a:t>Pão c/ presunto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594495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CB4DD613-E963-7F4C-0631-20A6C44323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4DD59083-D13A-6288-CA13-823619589B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818E0E4A-36B6-BBAB-8117-00EA7B8E0394}"/>
              </a:ext>
            </a:extLst>
          </p:cNvPr>
          <p:cNvSpPr/>
          <p:nvPr/>
        </p:nvSpPr>
        <p:spPr>
          <a:xfrm>
            <a:off x="1011765" y="4868220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F535A4E0-F564-810E-2E5E-BE42739EC9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395098"/>
              </p:ext>
            </p:extLst>
          </p:nvPr>
        </p:nvGraphicFramePr>
        <p:xfrm>
          <a:off x="3427519" y="5631791"/>
          <a:ext cx="5198008" cy="944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502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100" dirty="0"/>
                        <a:t>( Média Nutricional)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342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17,3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49,3g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7,17g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393712"/>
                  </a:ext>
                </a:extLst>
              </a:tr>
            </a:tbl>
          </a:graphicData>
        </a:graphic>
      </p:graphicFrame>
      <p:sp>
        <p:nvSpPr>
          <p:cNvPr id="9" name="Retângulo 8">
            <a:extLst>
              <a:ext uri="{FF2B5EF4-FFF2-40B4-BE49-F238E27FC236}">
                <a16:creationId xmlns:a16="http://schemas.microsoft.com/office/drawing/2014/main" id="{F5F3958D-8546-1143-3424-B7BBB3A60143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</p:spTree>
    <p:extLst>
      <p:ext uri="{BB962C8B-B14F-4D97-AF65-F5344CB8AC3E}">
        <p14:creationId xmlns:p14="http://schemas.microsoft.com/office/powerpoint/2010/main" val="9920206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</TotalTime>
  <Words>732</Words>
  <Application>Microsoft Office PowerPoint</Application>
  <PresentationFormat>Widescreen</PresentationFormat>
  <Paragraphs>243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Aptos Display</vt:lpstr>
      <vt:lpstr>Arial</vt:lpstr>
      <vt:lpstr>Calibri</vt:lpstr>
      <vt:lpstr>Calibri Light</vt:lpstr>
      <vt:lpstr>Tema do Office</vt:lpstr>
      <vt:lpstr>Cardápio Escola Pref. Francisco da S. Leal  Março /2025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SECRETARIA EDUCAÇÃO</dc:creator>
  <cp:lastModifiedBy>SECRETARIA EDUCAÇÃO</cp:lastModifiedBy>
  <cp:revision>28</cp:revision>
  <dcterms:created xsi:type="dcterms:W3CDTF">2025-05-19T18:38:09Z</dcterms:created>
  <dcterms:modified xsi:type="dcterms:W3CDTF">2025-05-29T18:18:44Z</dcterms:modified>
</cp:coreProperties>
</file>