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5" r:id="rId3"/>
    <p:sldId id="266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186A1-7D36-480B-988E-3DA879E6B0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155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2C6673-1CDD-6DFA-E20C-76D4AE7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2176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</a:t>
            </a:r>
            <a:r>
              <a:rPr lang="pt-BR" sz="2000">
                <a:solidFill>
                  <a:srgbClr val="FF0000"/>
                </a:solidFill>
                <a:latin typeface="Aptos Display" panose="020B0004020202020204" pitchFamily="34" charset="0"/>
              </a:rPr>
              <a:t>da </a:t>
            </a: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S</a:t>
            </a:r>
            <a:r>
              <a:rPr lang="pt-BR" sz="2000">
                <a:solidFill>
                  <a:srgbClr val="FF0000"/>
                </a:solidFill>
                <a:latin typeface="Aptos Display" panose="020B0004020202020204" pitchFamily="34" charset="0"/>
              </a:rPr>
              <a:t>. </a:t>
            </a: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Junho/2025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BC01E691-0090-AA57-8277-550D8C978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57801"/>
              </p:ext>
            </p:extLst>
          </p:nvPr>
        </p:nvGraphicFramePr>
        <p:xfrm>
          <a:off x="914400" y="1218231"/>
          <a:ext cx="10515606" cy="1681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1º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 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 (06)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 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c/ mandioca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Canjiquinha </a:t>
                      </a:r>
                    </a:p>
                    <a:p>
                      <a:r>
                        <a:rPr lang="pt-BR" sz="1600" dirty="0"/>
                        <a:t>Carne de panela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7A6F1103-17A4-A73A-C8B7-FF0EC9DC9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CCCB532-0EBD-726A-60BF-99B1AD62B3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60468F-62FC-6996-F021-D49163A014DB}"/>
              </a:ext>
            </a:extLst>
          </p:cNvPr>
          <p:cNvSpPr/>
          <p:nvPr/>
        </p:nvSpPr>
        <p:spPr>
          <a:xfrm>
            <a:off x="1243355" y="5192905"/>
            <a:ext cx="9857689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058028B-0E13-B2C4-A87E-7C4460C1E78A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70C596B-8340-B6ED-E87C-B138B0E53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549698"/>
              </p:ext>
            </p:extLst>
          </p:nvPr>
        </p:nvGraphicFramePr>
        <p:xfrm>
          <a:off x="914400" y="3252345"/>
          <a:ext cx="10515600" cy="1940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611480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80021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72904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434020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910987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68237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Carne c/ mandioca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Suco Polpa de Frutas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Pão com manteiga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Canjiquinha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Carne de panela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Bebida láctea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simples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9729"/>
                  </a:ext>
                </a:extLst>
              </a:tr>
              <a:tr h="21710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Média semanal Nutricional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Energia: 330kcal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Proteína: 18,6g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Carboidrato:47,80g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Lipídio: 7,17g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15462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200E96A8-D212-1155-4199-D860854D94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8788" y="123035"/>
            <a:ext cx="3255546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24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A89D7-4ABB-235B-7CCA-F7BCEBDB7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1690688"/>
            <a:ext cx="10515600" cy="516731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CB3F18-2C8B-A2EC-C534-AD66EC100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B62209C-4E40-9B11-C5C3-F973A19CDED6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7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Junho/2025</a:t>
            </a:r>
          </a:p>
        </p:txBody>
      </p:sp>
      <p:graphicFrame>
        <p:nvGraphicFramePr>
          <p:cNvPr id="5" name="Espaço Reservado para Conteúdo 7">
            <a:extLst>
              <a:ext uri="{FF2B5EF4-FFF2-40B4-BE49-F238E27FC236}">
                <a16:creationId xmlns:a16="http://schemas.microsoft.com/office/drawing/2014/main" id="{5C856D0E-B188-DA0E-8BA7-97C6BF25E9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4547338"/>
              </p:ext>
            </p:extLst>
          </p:nvPr>
        </p:nvGraphicFramePr>
        <p:xfrm>
          <a:off x="914400" y="1218231"/>
          <a:ext cx="10515606" cy="1681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(09)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 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 (13)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 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Sopa de macarrão com carne bovina e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cozida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3206EFC7-5C91-96A3-A1DD-D6956E00C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B483DD1-9919-4CDE-A619-B201DDFF3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FB559B84-EBE5-D784-0910-6E3784E8AC8C}"/>
              </a:ext>
            </a:extLst>
          </p:cNvPr>
          <p:cNvSpPr/>
          <p:nvPr/>
        </p:nvSpPr>
        <p:spPr>
          <a:xfrm>
            <a:off x="1243355" y="5192905"/>
            <a:ext cx="9857689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05B29D62-D579-A9BE-FBB1-34948847D607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8E42B97F-9F81-C3B9-3524-FEE849B3D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55975"/>
              </p:ext>
            </p:extLst>
          </p:nvPr>
        </p:nvGraphicFramePr>
        <p:xfrm>
          <a:off x="914400" y="3252345"/>
          <a:ext cx="10515600" cy="1940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611480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80021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72904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434020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910987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68237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Frango cozido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c/ achocolatado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simples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Carne cozida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com café ou achocolatado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simples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9729"/>
                  </a:ext>
                </a:extLst>
              </a:tr>
              <a:tr h="21710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Média semanal Nutricional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Energia:   364,7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Proteína:     14,37g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Carboidrato:     10,47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Lipídio:    10,77 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15462"/>
                  </a:ext>
                </a:extLst>
              </a:tr>
            </a:tbl>
          </a:graphicData>
        </a:graphic>
      </p:graphicFrame>
      <p:pic>
        <p:nvPicPr>
          <p:cNvPr id="12" name="Imagem 11">
            <a:extLst>
              <a:ext uri="{FF2B5EF4-FFF2-40B4-BE49-F238E27FC236}">
                <a16:creationId xmlns:a16="http://schemas.microsoft.com/office/drawing/2014/main" id="{4ED9FF47-80E2-F307-7908-BC30D1D826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788" y="123035"/>
            <a:ext cx="3255546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82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D13ACE-662A-314F-1352-725A208C0EE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7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Junho/2025</a:t>
            </a:r>
          </a:p>
        </p:txBody>
      </p:sp>
      <p:graphicFrame>
        <p:nvGraphicFramePr>
          <p:cNvPr id="3" name="Espaço Reservado para Conteúdo 7">
            <a:extLst>
              <a:ext uri="{FF2B5EF4-FFF2-40B4-BE49-F238E27FC236}">
                <a16:creationId xmlns:a16="http://schemas.microsoft.com/office/drawing/2014/main" id="{BE4B3EF0-4117-9A17-788C-4F5C811A16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132603"/>
              </p:ext>
            </p:extLst>
          </p:nvPr>
        </p:nvGraphicFramePr>
        <p:xfrm>
          <a:off x="914400" y="1218231"/>
          <a:ext cx="10515606" cy="1925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 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 (20)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 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Creme de milho</a:t>
                      </a:r>
                    </a:p>
                    <a:p>
                      <a:r>
                        <a:rPr lang="pt-BR" sz="1600" dirty="0"/>
                        <a:t>Frango cozido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Canjiquinha com carne suína 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RECESSO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4354B679-8F3D-D0CF-6BC5-1916EBD3C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2624E2A-089C-F144-1BB1-DDB6483295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94565AB-7617-9D53-3787-2F920DBD328B}"/>
              </a:ext>
            </a:extLst>
          </p:cNvPr>
          <p:cNvSpPr/>
          <p:nvPr/>
        </p:nvSpPr>
        <p:spPr>
          <a:xfrm>
            <a:off x="1243355" y="5192905"/>
            <a:ext cx="9857689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C2A419D4-E4D0-B95A-3675-40B0CEC85368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39D76082-64FE-8E26-45FF-51DFC27CF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512293"/>
              </p:ext>
            </p:extLst>
          </p:nvPr>
        </p:nvGraphicFramePr>
        <p:xfrm>
          <a:off x="914400" y="3252345"/>
          <a:ext cx="10515600" cy="1940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611480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80021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72904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434020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910987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68237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Frango cozido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c/ achocolatado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de fubá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RECESSO</a:t>
                      </a:r>
                    </a:p>
                    <a:p>
                      <a:pPr algn="ctr"/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9729"/>
                  </a:ext>
                </a:extLst>
              </a:tr>
              <a:tr h="21710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Média semanal Nutricional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Energia:    330kcal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Proteína:     18g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Carboidrato:      47,8g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Lipídio:     7,8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15462"/>
                  </a:ext>
                </a:extLst>
              </a:tr>
            </a:tbl>
          </a:graphicData>
        </a:graphic>
      </p:graphicFrame>
      <p:pic>
        <p:nvPicPr>
          <p:cNvPr id="10" name="Imagem 9">
            <a:extLst>
              <a:ext uri="{FF2B5EF4-FFF2-40B4-BE49-F238E27FC236}">
                <a16:creationId xmlns:a16="http://schemas.microsoft.com/office/drawing/2014/main" id="{F272A4D9-B60B-2F99-0DFF-8EF20CAB89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57423" y="37499"/>
            <a:ext cx="3255546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99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E109BD-5521-24C3-B829-55BCD2CC022B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072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Junho/2025</a:t>
            </a:r>
          </a:p>
        </p:txBody>
      </p:sp>
      <p:graphicFrame>
        <p:nvGraphicFramePr>
          <p:cNvPr id="3" name="Espaço Reservado para Conteúdo 7">
            <a:extLst>
              <a:ext uri="{FF2B5EF4-FFF2-40B4-BE49-F238E27FC236}">
                <a16:creationId xmlns:a16="http://schemas.microsoft.com/office/drawing/2014/main" id="{FA1E20A6-2B8A-DFD1-9E98-DBB3E2E82B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2607119"/>
              </p:ext>
            </p:extLst>
          </p:nvPr>
        </p:nvGraphicFramePr>
        <p:xfrm>
          <a:off x="914400" y="1218231"/>
          <a:ext cx="10515606" cy="1437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1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 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 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 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 (27)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 </a:t>
                      </a:r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c/ mandioca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Sopa Canja de galinha 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com batata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Macarrão com carne moída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B612DB25-A813-1B53-9D5E-FFED627C55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4B951D1F-ECBE-FA9F-6B31-2A2F277EF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1504B100-ADF6-9FF0-04CE-903048826E0E}"/>
              </a:ext>
            </a:extLst>
          </p:cNvPr>
          <p:cNvSpPr/>
          <p:nvPr/>
        </p:nvSpPr>
        <p:spPr>
          <a:xfrm>
            <a:off x="1243355" y="5192905"/>
            <a:ext cx="9857689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98F0EF18-A566-E937-CAF4-73A94018F85D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17D4F9B4-B139-D588-1172-FDCEC3A66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29745"/>
              </p:ext>
            </p:extLst>
          </p:nvPr>
        </p:nvGraphicFramePr>
        <p:xfrm>
          <a:off x="914400" y="3252345"/>
          <a:ext cx="10515600" cy="1940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611480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800216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72904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434020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9109879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68237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 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Ovo mexido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Carne c/ mandioca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 / Legumes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Leite batido com polpa de frutas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Pão com manteiga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Arroz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Feijão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Frango com batata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Salada/ Legumes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>
                          <a:solidFill>
                            <a:schemeClr val="tx1"/>
                          </a:solidFill>
                        </a:rPr>
                        <a:t>Bebida Láctea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Bolo simples</a:t>
                      </a:r>
                    </a:p>
                    <a:p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Fruta</a:t>
                      </a:r>
                    </a:p>
                    <a:p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169729"/>
                  </a:ext>
                </a:extLst>
              </a:tr>
              <a:tr h="21710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Média semanal Nutricional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82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Energia:   375,46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Proteína:    17,65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Carboidrato: 54,36g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/>
                        <a:t>Lipídio: 9,49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115462"/>
                  </a:ext>
                </a:extLst>
              </a:tr>
            </a:tbl>
          </a:graphicData>
        </a:graphic>
      </p:graphicFrame>
      <p:pic>
        <p:nvPicPr>
          <p:cNvPr id="10" name="Imagem 9">
            <a:extLst>
              <a:ext uri="{FF2B5EF4-FFF2-40B4-BE49-F238E27FC236}">
                <a16:creationId xmlns:a16="http://schemas.microsoft.com/office/drawing/2014/main" id="{A92A9B8B-92BB-71E9-AC8B-4BC541B449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8788" y="161725"/>
            <a:ext cx="3255546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8115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730</Words>
  <Application>Microsoft Office PowerPoint</Application>
  <PresentationFormat>Widescreen</PresentationFormat>
  <Paragraphs>226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 Display</vt:lpstr>
      <vt:lpstr>Arial</vt:lpstr>
      <vt:lpstr>Calibri</vt:lpstr>
      <vt:lpstr>Calibri Light</vt:lpstr>
      <vt:lpstr>Tema do Office</vt:lpstr>
      <vt:lpstr>Cardápio Escola Pref. Francisco da S. Leal Junho/2025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30</cp:revision>
  <dcterms:created xsi:type="dcterms:W3CDTF">2025-05-19T18:38:09Z</dcterms:created>
  <dcterms:modified xsi:type="dcterms:W3CDTF">2025-06-04T14:03:37Z</dcterms:modified>
</cp:coreProperties>
</file>