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65" r:id="rId3"/>
    <p:sldId id="266" r:id="rId4"/>
    <p:sldId id="267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38B1855-1B75-4FBE-930C-398BA8C253C6}" styleName="Estilo com Tema 2 - Ênfas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B15A7-7A86-4326-9667-8353AD88C579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186A1-7D36-480B-988E-3DA879E6B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62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7186A1-7D36-480B-988E-3DA879E6B0D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1555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08A530-4119-A163-A47E-114C71D48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629394-258E-28DD-7CED-DD1907686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C37608-F79E-BA09-F26F-046724F6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10F2DF-09CB-5BC2-2FB1-A61FD1F5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76FD0D-EF6C-C786-6C5C-25F48E669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11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14A14B-5A63-C318-124C-F932AA1F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6B8429B-BBD1-EF7F-F361-318362479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EA27C1-8D99-A557-2B14-12B549BCB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BC488C-4C69-E0A7-D9BE-AB7E2691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7FCE40-F34F-0E4B-370F-4DB9186AB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549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687F4F5-2B4E-B7B4-0F1F-F4E85D12D5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4530E4A-8ADF-AFC6-0E1C-C21C92F7F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CAEA49-461B-C69D-974B-407E7EC13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59397C-DBF8-7A71-AF8D-BA3D2C68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153791-4CA1-C026-8161-790DBFF79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8064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6EA45-4D59-794E-B190-2D74DC4D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80DB0E-797B-E360-DA80-6FBCEBB73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405E0C-6B7D-87B1-9C18-2BEBBCAAC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3F6A7D-95CD-2168-ED2B-D8A88597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16CB5-F671-D314-A0E8-1601E5D34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08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438683-9828-D0C5-0A13-716EC523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228A2C-5537-1D05-CE02-54A207F6E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086375-2692-5728-BE78-397EA7EC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9FFBAA-9A24-4711-CD8C-EDF21C3CF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A6A219E-57C3-4510-DA12-81E08E819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982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D48C56-2B0D-EE02-55A0-24D169AB4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65A4F0-A01B-E8F8-130A-012C324DE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136EB7B-C996-1638-6C21-36C62ECAC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9CF948F-B6B1-79BF-B693-3B98534A6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5E5A194-F35E-7C56-2C2E-E6B0EB34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DEE1C60-4CA2-1747-BDAE-EDCFBEF97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410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C9F958-167C-4548-3020-DD31002FA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EC6B47-E7EE-C8B5-9D0E-40E3E85E1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8D3C25D-3577-DC90-F1A4-49735B90F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DB5F92A-5F96-9F11-F0B7-6EB9328EED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CBD091C-214E-8FAC-D95E-76676F5D24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66B89F3-B145-7CDB-6536-B01259AA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1AEFAB1-5CF6-18F9-0CA9-676D40588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C68DF63-EB95-A92D-5DAC-631C39882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926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94EE30-5B39-BACA-E32E-A3218CC3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54F9E67-329E-5F59-175B-2CD0757ED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022BFE0-F718-4C62-CF63-C4D7B4230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53D1768-CC08-83DB-887E-176550D48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68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B0E2355-CC50-66A6-4048-D7D69F577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08A0FA2-115A-B210-5D30-334BF7976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AED2104-A1CE-D18D-D504-3713589B2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393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CE302-DA4A-D61D-0B35-D407C4930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038674-D7E7-AB7E-3321-5F9E1A3C8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7238AB8-7C59-D6E8-F8FD-ABF7E1A4F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806D084-D7CB-7F5A-AEE3-93D0FE292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0F77A1-9CFC-5DA5-9C65-1C4FA34FF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C0A6DC8-BD68-F1B2-C513-F873E89FE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9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C4DB0-3543-EF9C-F838-0C800D3D2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DD87C9A-0A11-83C7-10DC-80B64ACB82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1DCED6D-C259-6148-3ACA-3B1E4A0C7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1BA2C91-1B33-0B85-4BAF-3BE94ED4C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958E81-6C46-66A2-565E-89077CD19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DFCB65C-B1EF-65AA-057B-1FFDDA69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800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7A80BA0-8D26-E08D-029F-BA4896CC0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9000A78-E3F0-1960-7D14-5E668FDBD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601474-3917-EF3D-7B27-3F255C7D44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4C260-225F-464A-AEF6-9342E3AFD6AD}" type="datetimeFigureOut">
              <a:rPr lang="pt-BR" smtClean="0"/>
              <a:t>23/07/2025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8FF364-21C1-F228-1D91-9D38339650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5AEC4B-CC08-9E84-02BB-C13C14793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543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C583C279-F358-2CA3-5F3B-3D525E306E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1258" y="0"/>
            <a:ext cx="3274537" cy="121823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F2C6673-1CDD-6DFA-E20C-76D4AE7AE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72176"/>
          </a:xfrm>
        </p:spPr>
        <p:txBody>
          <a:bodyPr>
            <a:normAutofit/>
          </a:bodyPr>
          <a:lstStyle/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Pref. Francisco da S. Leal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Agosto/2025</a:t>
            </a:r>
          </a:p>
        </p:txBody>
      </p:sp>
      <p:graphicFrame>
        <p:nvGraphicFramePr>
          <p:cNvPr id="8" name="Espaço Reservado para Conteúdo 7">
            <a:extLst>
              <a:ext uri="{FF2B5EF4-FFF2-40B4-BE49-F238E27FC236}">
                <a16:creationId xmlns:a16="http://schemas.microsoft.com/office/drawing/2014/main" id="{BC01E691-0090-AA57-8277-550D8C9787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8761261"/>
              </p:ext>
            </p:extLst>
          </p:nvPr>
        </p:nvGraphicFramePr>
        <p:xfrm>
          <a:off x="914400" y="1218231"/>
          <a:ext cx="10515606" cy="1681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52601">
                  <a:extLst>
                    <a:ext uri="{9D8B030D-6E8A-4147-A177-3AD203B41FA5}">
                      <a16:colId xmlns:a16="http://schemas.microsoft.com/office/drawing/2014/main" val="2073547207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1204482721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51434381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838743868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67532270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302396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1º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Segunda-feira (04)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Terça- feira (05)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Quarta- feira (06)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Quinta-feira (07)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Sexta-feira (08)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100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 </a:t>
                      </a:r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Matutino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Carne c/ mandioca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Frango cozido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Canjiquinha </a:t>
                      </a:r>
                    </a:p>
                    <a:p>
                      <a:r>
                        <a:rPr lang="pt-BR" sz="1600" dirty="0"/>
                        <a:t>Carne de panela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Frango ao molho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85536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7A6F1103-17A4-A73A-C8B7-FF0EC9DC94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3CCCB532-0EBD-726A-60BF-99B1AD62B3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9D60468F-62FC-6996-F021-D49163A014DB}"/>
              </a:ext>
            </a:extLst>
          </p:cNvPr>
          <p:cNvSpPr/>
          <p:nvPr/>
        </p:nvSpPr>
        <p:spPr>
          <a:xfrm>
            <a:off x="1243355" y="5192905"/>
            <a:ext cx="9857689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B058028B-0E13-B2C4-A87E-7C4460C1E78A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870C596B-8340-B6ED-E87C-B138B0E53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8331864"/>
              </p:ext>
            </p:extLst>
          </p:nvPr>
        </p:nvGraphicFramePr>
        <p:xfrm>
          <a:off x="914400" y="3252345"/>
          <a:ext cx="10515600" cy="19405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6114807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3800216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2729048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4340201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9109879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68237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Feijão 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Ovo mexido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Feijão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Carne c/ mandioca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Suco Polpa de Frutas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Pão com manteiga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Arroz 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Canjiquinha 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Carne de panela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Bebida láctea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Bolo simples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169729"/>
                  </a:ext>
                </a:extLst>
              </a:tr>
              <a:tr h="217105">
                <a:tc gridSpan="6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Média semanal Nutricional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824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Energia: 330kcal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Proteína: 18,6g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Carboidrato:47,80g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Lipídio: 7,17g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115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7243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EA89D7-4ABB-235B-7CCA-F7BCEBDB7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1690688"/>
            <a:ext cx="10515600" cy="5167312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BCB3F18-2C8B-A2EC-C534-AD66EC100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CB62209C-4E40-9B11-C5C3-F973A19CDED6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1072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Pref. Francisco da S. Leal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Agosto/2025</a:t>
            </a:r>
          </a:p>
        </p:txBody>
      </p:sp>
      <p:graphicFrame>
        <p:nvGraphicFramePr>
          <p:cNvPr id="5" name="Espaço Reservado para Conteúdo 7">
            <a:extLst>
              <a:ext uri="{FF2B5EF4-FFF2-40B4-BE49-F238E27FC236}">
                <a16:creationId xmlns:a16="http://schemas.microsoft.com/office/drawing/2014/main" id="{5C856D0E-B188-DA0E-8BA7-97C6BF25E9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5052496"/>
              </p:ext>
            </p:extLst>
          </p:nvPr>
        </p:nvGraphicFramePr>
        <p:xfrm>
          <a:off x="914400" y="1218231"/>
          <a:ext cx="10515606" cy="1681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52601">
                  <a:extLst>
                    <a:ext uri="{9D8B030D-6E8A-4147-A177-3AD203B41FA5}">
                      <a16:colId xmlns:a16="http://schemas.microsoft.com/office/drawing/2014/main" val="2073547207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1204482721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51434381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838743868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67532270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302396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2º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Segunda-feira (11)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Terça- feira (12)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Quarta- feira (13)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Quinta-feira (14)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Sexta-feira (15)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100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 </a:t>
                      </a:r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Matutino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Frango cozido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Sopa de macarrão com carne bovina e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Carne cozida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Frango ao molho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85536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3206EFC7-5C91-96A3-A1DD-D6956E00C3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3B483DD1-9919-4CDE-A619-B201DDFF33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FB559B84-EBE5-D784-0910-6E3784E8AC8C}"/>
              </a:ext>
            </a:extLst>
          </p:cNvPr>
          <p:cNvSpPr/>
          <p:nvPr/>
        </p:nvSpPr>
        <p:spPr>
          <a:xfrm>
            <a:off x="1243355" y="5192905"/>
            <a:ext cx="9857689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05B29D62-D579-A9BE-FBB1-34948847D607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8E42B97F-9F81-C3B9-3524-FEE849B3D7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232632"/>
              </p:ext>
            </p:extLst>
          </p:nvPr>
        </p:nvGraphicFramePr>
        <p:xfrm>
          <a:off x="914400" y="3252345"/>
          <a:ext cx="10515600" cy="19405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6114807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3800216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2729048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4340201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9109879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68237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Feijão 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Ovo mexido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Feijão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Frango cozido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Leite c/ achocolatado 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Bolo simples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Arroz 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Feijão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Carne cozida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Leite com café ou achocolatado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Bolo simples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169729"/>
                  </a:ext>
                </a:extLst>
              </a:tr>
              <a:tr h="217105">
                <a:tc gridSpan="6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Média semanal Nutricional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824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Energia:   364,7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Proteína:     14,37g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Carboidrato:     10,47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Lipídio:    10,77 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115462"/>
                  </a:ext>
                </a:extLst>
              </a:tr>
            </a:tbl>
          </a:graphicData>
        </a:graphic>
      </p:graphicFrame>
      <p:pic>
        <p:nvPicPr>
          <p:cNvPr id="8" name="Imagem 7">
            <a:extLst>
              <a:ext uri="{FF2B5EF4-FFF2-40B4-BE49-F238E27FC236}">
                <a16:creationId xmlns:a16="http://schemas.microsoft.com/office/drawing/2014/main" id="{60A09F07-1EAA-E5C8-170B-4AE7349E19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54402" y="19394"/>
            <a:ext cx="3279932" cy="1219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820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2A9B7939-9857-B088-99B5-034E5FFC17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4402" y="11118"/>
            <a:ext cx="3279932" cy="121930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7D13ACE-662A-314F-1352-725A208C0EE4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1072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Pref. Francisco da S. Leal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Agosto/2025</a:t>
            </a:r>
          </a:p>
        </p:txBody>
      </p:sp>
      <p:graphicFrame>
        <p:nvGraphicFramePr>
          <p:cNvPr id="3" name="Espaço Reservado para Conteúdo 7">
            <a:extLst>
              <a:ext uri="{FF2B5EF4-FFF2-40B4-BE49-F238E27FC236}">
                <a16:creationId xmlns:a16="http://schemas.microsoft.com/office/drawing/2014/main" id="{BE4B3EF0-4117-9A17-788C-4F5C811A16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3936252"/>
              </p:ext>
            </p:extLst>
          </p:nvPr>
        </p:nvGraphicFramePr>
        <p:xfrm>
          <a:off x="914400" y="1218231"/>
          <a:ext cx="10515606" cy="1925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52601">
                  <a:extLst>
                    <a:ext uri="{9D8B030D-6E8A-4147-A177-3AD203B41FA5}">
                      <a16:colId xmlns:a16="http://schemas.microsoft.com/office/drawing/2014/main" val="2073547207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1204482721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51434381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838743868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67532270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302396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3º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Segunda-feira (18)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Terça- feira (19)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Quarta- feira (20)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Quinta-feira (21)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Sexta-feira (22)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100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 </a:t>
                      </a:r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Matutino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Creme de milho</a:t>
                      </a:r>
                    </a:p>
                    <a:p>
                      <a:r>
                        <a:rPr lang="pt-BR" sz="1600" dirty="0"/>
                        <a:t>Frango cozido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Canjiquinha com carne suína 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600" dirty="0"/>
                        <a:t>Arroz</a:t>
                      </a:r>
                    </a:p>
                    <a:p>
                      <a:pPr algn="l"/>
                      <a:r>
                        <a:rPr lang="pt-BR" sz="1600" dirty="0"/>
                        <a:t>Feijão</a:t>
                      </a:r>
                    </a:p>
                    <a:p>
                      <a:pPr algn="l"/>
                      <a:r>
                        <a:rPr lang="pt-BR" sz="1600" dirty="0"/>
                        <a:t>Frango ao molho</a:t>
                      </a:r>
                    </a:p>
                    <a:p>
                      <a:pPr algn="l"/>
                      <a:r>
                        <a:rPr lang="pt-BR" sz="1600" dirty="0"/>
                        <a:t>Salada / Legumes</a:t>
                      </a:r>
                    </a:p>
                    <a:p>
                      <a:pPr algn="l"/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Arroz temperado</a:t>
                      </a:r>
                    </a:p>
                    <a:p>
                      <a:pPr algn="ctr"/>
                      <a:r>
                        <a:rPr lang="pt-BR" sz="1600" dirty="0"/>
                        <a:t>(carne suína, cenoura, vagem, milho)</a:t>
                      </a:r>
                    </a:p>
                    <a:p>
                      <a:pPr algn="ctr"/>
                      <a:r>
                        <a:rPr lang="pt-BR" sz="1600" dirty="0"/>
                        <a:t>Salada</a:t>
                      </a:r>
                    </a:p>
                    <a:p>
                      <a:pPr algn="ctr"/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85536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4354B679-8F3D-D0CF-6BC5-1916EBD3C4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82624E2A-089C-F144-1BB1-DDB6483295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E94565AB-7617-9D53-3787-2F920DBD328B}"/>
              </a:ext>
            </a:extLst>
          </p:cNvPr>
          <p:cNvSpPr/>
          <p:nvPr/>
        </p:nvSpPr>
        <p:spPr>
          <a:xfrm>
            <a:off x="1243355" y="5530322"/>
            <a:ext cx="9857689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C2A419D4-E4D0-B95A-3675-40B0CEC85368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39D76082-64FE-8E26-45FF-51DFC27CF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702063"/>
              </p:ext>
            </p:extLst>
          </p:nvPr>
        </p:nvGraphicFramePr>
        <p:xfrm>
          <a:off x="914400" y="3252345"/>
          <a:ext cx="10515600" cy="21844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6114807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3800216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2729048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4340201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9109879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68237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Feijão 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Ovo mexido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Feijão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Frango cozido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Leite c/ achocolatado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Bolo de fubá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600" b="0" dirty="0"/>
                        <a:t>Arroz</a:t>
                      </a:r>
                    </a:p>
                    <a:p>
                      <a:pPr algn="l"/>
                      <a:r>
                        <a:rPr lang="pt-BR" sz="1600" b="0" dirty="0"/>
                        <a:t>Feijão</a:t>
                      </a:r>
                    </a:p>
                    <a:p>
                      <a:pPr algn="l"/>
                      <a:r>
                        <a:rPr lang="pt-BR" sz="1600" b="0" dirty="0"/>
                        <a:t>Frango ao molho</a:t>
                      </a:r>
                    </a:p>
                    <a:p>
                      <a:pPr algn="l"/>
                      <a:r>
                        <a:rPr lang="pt-BR" sz="1600" b="0" dirty="0"/>
                        <a:t>Salada / Legumes</a:t>
                      </a:r>
                    </a:p>
                    <a:p>
                      <a:pPr algn="l"/>
                      <a:r>
                        <a:rPr lang="pt-BR" sz="1600" b="0" dirty="0"/>
                        <a:t>Fruta</a:t>
                      </a:r>
                    </a:p>
                    <a:p>
                      <a:pPr algn="ctr"/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Leite c/ polpa de frutas</a:t>
                      </a:r>
                    </a:p>
                    <a:p>
                      <a:pPr algn="ctr"/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Pão c/ presunto</a:t>
                      </a:r>
                    </a:p>
                    <a:p>
                      <a:pPr algn="ctr"/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169729"/>
                  </a:ext>
                </a:extLst>
              </a:tr>
              <a:tr h="217105">
                <a:tc gridSpan="6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Média semanal Nutricional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824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Energia:    330kcal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Proteína:     18g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Carboidrato:      47,8g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Lipídio:     7,8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115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7992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E109BD-5521-24C3-B829-55BCD2CC022B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1072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Pref. Francisco da S. Leal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Agosto/2025</a:t>
            </a:r>
          </a:p>
        </p:txBody>
      </p:sp>
      <p:graphicFrame>
        <p:nvGraphicFramePr>
          <p:cNvPr id="3" name="Espaço Reservado para Conteúdo 7">
            <a:extLst>
              <a:ext uri="{FF2B5EF4-FFF2-40B4-BE49-F238E27FC236}">
                <a16:creationId xmlns:a16="http://schemas.microsoft.com/office/drawing/2014/main" id="{FA1E20A6-2B8A-DFD1-9E98-DBB3E2E82B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3785117"/>
              </p:ext>
            </p:extLst>
          </p:nvPr>
        </p:nvGraphicFramePr>
        <p:xfrm>
          <a:off x="914400" y="1218231"/>
          <a:ext cx="10515606" cy="1437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52601">
                  <a:extLst>
                    <a:ext uri="{9D8B030D-6E8A-4147-A177-3AD203B41FA5}">
                      <a16:colId xmlns:a16="http://schemas.microsoft.com/office/drawing/2014/main" val="2073547207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1204482721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51434381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838743868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67532270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302396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4º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Segunda-feira (25)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Terça- feira (26)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Quarta- feira (27)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Quinta-feira (28)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Sexta-feira (29)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100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 </a:t>
                      </a:r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Matutino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Carne c/ mandioca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Sopa Canja de galinha 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Frango com batata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Macarrão com carne moída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85536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B612DB25-A813-1B53-9D5E-FFED627C55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4B951D1F-ECBE-FA9F-6B31-2A2F277EFC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1504B100-ADF6-9FF0-04CE-903048826E0E}"/>
              </a:ext>
            </a:extLst>
          </p:cNvPr>
          <p:cNvSpPr/>
          <p:nvPr/>
        </p:nvSpPr>
        <p:spPr>
          <a:xfrm>
            <a:off x="1243355" y="5192905"/>
            <a:ext cx="9857689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98F0EF18-A566-E937-CAF4-73A94018F85D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17D4F9B4-B139-D588-1172-FDCEC3A66D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94437"/>
              </p:ext>
            </p:extLst>
          </p:nvPr>
        </p:nvGraphicFramePr>
        <p:xfrm>
          <a:off x="914400" y="3252345"/>
          <a:ext cx="10515600" cy="19405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6114807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3800216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2729048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4340201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9109879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68237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Feijão 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Ovo mexido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Feijão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Carne c/ mandioca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Salada / Legumes</a:t>
                      </a: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Leite batido com polpa de frutas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Pão com manteiga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Feijão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Frango com batata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Salada/ Legumes</a:t>
                      </a: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>
                          <a:solidFill>
                            <a:schemeClr val="tx1"/>
                          </a:solidFill>
                        </a:rPr>
                        <a:t>Bebida Láctea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Bolo simples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169729"/>
                  </a:ext>
                </a:extLst>
              </a:tr>
              <a:tr h="217105">
                <a:tc gridSpan="6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Média semanal Nutricional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824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Energia:   375,46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Proteína:    17,65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Carboidrato: 54,36g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Lipídio: 9,49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115462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EF996692-6040-0E90-23E1-7A99F996DC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54402" y="11118"/>
            <a:ext cx="3279932" cy="1219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8115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768</Words>
  <Application>Microsoft Office PowerPoint</Application>
  <PresentationFormat>Widescreen</PresentationFormat>
  <Paragraphs>238</Paragraphs>
  <Slides>4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Aptos Display</vt:lpstr>
      <vt:lpstr>Arial</vt:lpstr>
      <vt:lpstr>Calibri</vt:lpstr>
      <vt:lpstr>Calibri Light</vt:lpstr>
      <vt:lpstr>Tema do Office</vt:lpstr>
      <vt:lpstr>Cardápio Escola Pref. Francisco da S. Leal Agosto/2025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SECRETARIA EDUCAÇÃO</dc:creator>
  <cp:lastModifiedBy>SECRETARIA EDUCAÇÃO</cp:lastModifiedBy>
  <cp:revision>33</cp:revision>
  <dcterms:created xsi:type="dcterms:W3CDTF">2025-05-19T18:38:09Z</dcterms:created>
  <dcterms:modified xsi:type="dcterms:W3CDTF">2025-07-23T14:26:27Z</dcterms:modified>
</cp:coreProperties>
</file>