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69" r:id="rId4"/>
    <p:sldId id="270" r:id="rId5"/>
    <p:sldId id="259" r:id="rId6"/>
    <p:sldId id="261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CRETARIA EDUCAÇÃO" initials="SE" lastIdx="2" clrIdx="0">
    <p:extLst>
      <p:ext uri="{19B8F6BF-5375-455C-9EA6-DF929625EA0E}">
        <p15:presenceInfo xmlns:p15="http://schemas.microsoft.com/office/powerpoint/2012/main" userId="SECRETARIA EDUCAÇÃ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02/06/2025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0BC1A-31F8-7FEB-5AA4-946F167E2D9E}"/>
              </a:ext>
            </a:extLst>
          </p:cNvPr>
          <p:cNvSpPr txBox="1">
            <a:spLocks/>
          </p:cNvSpPr>
          <p:nvPr/>
        </p:nvSpPr>
        <p:spPr>
          <a:xfrm>
            <a:off x="838200" y="174336"/>
            <a:ext cx="10515600" cy="132556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Infantil IV e V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3" name="Espaço Reservado para Conteúdo 6">
            <a:extLst>
              <a:ext uri="{FF2B5EF4-FFF2-40B4-BE49-F238E27FC236}">
                <a16:creationId xmlns:a16="http://schemas.microsoft.com/office/drawing/2014/main" id="{39D12E65-793F-6C9A-CB1E-6CBEFA83FB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847596"/>
              </p:ext>
            </p:extLst>
          </p:nvPr>
        </p:nvGraphicFramePr>
        <p:xfrm>
          <a:off x="490587" y="1017719"/>
          <a:ext cx="10948447" cy="4185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3896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864151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1º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 feira (02)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 feira (06)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489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Peito de frango ao molho com batata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de Panela com legumes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Farofa com farinha de milho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Macarrão com carne moída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Cereal c/ leite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caseiro</a:t>
                      </a:r>
                    </a:p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1E5BC0BF-59E6-E13D-44CB-BF1923793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EF535A97-0F65-37A8-1758-39C661F057F1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B62E68CE-A70C-2313-89E2-51B160A3DDA2}"/>
              </a:ext>
            </a:extLst>
          </p:cNvPr>
          <p:cNvSpPr/>
          <p:nvPr/>
        </p:nvSpPr>
        <p:spPr>
          <a:xfrm>
            <a:off x="752966" y="5203639"/>
            <a:ext cx="10686068" cy="5926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FDEEFA6-1F88-C08A-3D96-31E2F17AB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051487"/>
              </p:ext>
            </p:extLst>
          </p:nvPr>
        </p:nvGraphicFramePr>
        <p:xfrm>
          <a:off x="3157979" y="5840281"/>
          <a:ext cx="4967928" cy="7370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74364CB5-D18D-E37D-6F7D-DB8770A74BA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8BB2896-669C-45B9-697B-F4F848644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837" y="477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55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399F9-D97E-D46E-1BA0-5E3362622C93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Infantil IV e V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22D8AE4A-4BE6-0C92-FF3E-BA429BD12C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149755"/>
              </p:ext>
            </p:extLst>
          </p:nvPr>
        </p:nvGraphicFramePr>
        <p:xfrm>
          <a:off x="716437" y="1080456"/>
          <a:ext cx="10722597" cy="3942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Segunda-feira(09)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Terça-feira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Quarta-feira(11)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Sexta-feira(13)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Creme de milho 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com mandioca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Peito de frango ao molho 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moída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  <a:p>
                      <a:r>
                        <a:rPr lang="pt-BR" sz="16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2C385900-44E4-49D9-4B78-5DD44D933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6AE25F-C467-DE18-26D8-2BE304E20947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CA4F64C-3136-658F-969A-ABCEAA50DA3F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alimentos, trocas e substituições são permitidas por alimentos do mesmo grupo, não alterando significativamente a composição nutricional da refeição</a:t>
            </a:r>
            <a:r>
              <a:rPr lang="pt-BR" dirty="0"/>
              <a:t>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48E4391-ADD5-9DC4-4DDF-741BEB0E36A3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C351CF1-8ECD-2669-DD73-D5952C2E52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0053" y="49312"/>
            <a:ext cx="3256617" cy="1012665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999C0A4B-780A-ADFD-9077-F7FFF9451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975418"/>
              </p:ext>
            </p:extLst>
          </p:nvPr>
        </p:nvGraphicFramePr>
        <p:xfrm>
          <a:off x="3524839" y="5928690"/>
          <a:ext cx="4967928" cy="7370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841921696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690926973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716616297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663055675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47166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125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096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C9BDF-8A6D-7030-0DCD-796D880198EC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Infantil IV e V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C7CED5F7-D024-5422-D580-E789F1D946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5936018"/>
              </p:ext>
            </p:extLst>
          </p:nvPr>
        </p:nvGraphicFramePr>
        <p:xfrm>
          <a:off x="716437" y="1080456"/>
          <a:ext cx="10722597" cy="3844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8549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Segunda-feira(16)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Terça-feira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Quarta-feira(18)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Sexta-feira(20)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855476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1362424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Canjiquinha 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de panela c/ batata e cenoura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855476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85492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766F5B5-1503-9916-ED53-C21535604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8117F94-EAC3-302D-F64A-066E605BD498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76D578F-EB43-C2D8-16DE-72BA655BAD28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8F65AE2-798E-4140-572B-1AB761A30EC8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9D267ED-4D2D-30BE-18B9-C017F34F6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9096" y="49312"/>
            <a:ext cx="3255546" cy="1012024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FFFBA732-73DF-A6E7-C98E-F9083F86E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343940"/>
              </p:ext>
            </p:extLst>
          </p:nvPr>
        </p:nvGraphicFramePr>
        <p:xfrm>
          <a:off x="3477705" y="6002402"/>
          <a:ext cx="4967928" cy="7370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841921696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690926973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716616297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663055675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47166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125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04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E1DEF-A24D-D74A-C2BB-7F2E594CA902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C0A31798-D185-2488-A4B2-8FE4C792D3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3888563"/>
              </p:ext>
            </p:extLst>
          </p:nvPr>
        </p:nvGraphicFramePr>
        <p:xfrm>
          <a:off x="716437" y="1080456"/>
          <a:ext cx="10722597" cy="3698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Segunda-feira(23)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Terça-feira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Quarta-feira(25)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Sexta-feira(27)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Polenta Cremosa 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com mandioca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Peito de frango ao molho 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Macarrão ao sugo</a:t>
                      </a:r>
                    </a:p>
                    <a:p>
                      <a:r>
                        <a:rPr lang="pt-BR" sz="1600" dirty="0"/>
                        <a:t>Carne moída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</a:t>
                      </a:r>
                      <a:br>
                        <a:rPr lang="pt-BR" sz="1600" dirty="0"/>
                      </a:br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c/cacau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2AAE96E0-6446-F0F9-30B6-C552D1532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42EB761-D577-7563-38EB-F8C9B4F05D31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94FED4C-07A4-3B56-2C76-155DF8C7FA90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8482589-E3AE-9DBD-A814-50CE9A14628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AAF0722-5251-7F06-FF99-B87867191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9096" y="49312"/>
            <a:ext cx="3255546" cy="1012024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2FBFA7F0-ED70-2C0C-3307-0A082C9CB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115319"/>
              </p:ext>
            </p:extLst>
          </p:nvPr>
        </p:nvGraphicFramePr>
        <p:xfrm>
          <a:off x="3524839" y="6002402"/>
          <a:ext cx="4967928" cy="7370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841921696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690926973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716616297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663055675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47166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125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55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AF16F-0597-25A2-9D09-5597EEA7D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210DFEA-6838-AF50-43EA-2057B133C3F3}"/>
              </a:ext>
            </a:extLst>
          </p:cNvPr>
          <p:cNvSpPr txBox="1">
            <a:spLocks/>
          </p:cNvSpPr>
          <p:nvPr/>
        </p:nvSpPr>
        <p:spPr>
          <a:xfrm>
            <a:off x="838200" y="64252"/>
            <a:ext cx="10515600" cy="144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Berçário 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i="1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</a:p>
        </p:txBody>
      </p:sp>
      <p:graphicFrame>
        <p:nvGraphicFramePr>
          <p:cNvPr id="6" name="Espaço Reservado para Conteúdo 3">
            <a:extLst>
              <a:ext uri="{FF2B5EF4-FFF2-40B4-BE49-F238E27FC236}">
                <a16:creationId xmlns:a16="http://schemas.microsoft.com/office/drawing/2014/main" id="{F891A38E-E007-7142-FBC5-162BCAE13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0185365"/>
              </p:ext>
            </p:extLst>
          </p:nvPr>
        </p:nvGraphicFramePr>
        <p:xfrm>
          <a:off x="667731" y="1508289"/>
          <a:ext cx="10927236" cy="362246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346175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610053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Peito de frango desfiado ao molho com batata e abobrinha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 amassadinho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c/ 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Macarrão com peito de frango desfiado ao molho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amassadinho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Legumes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302813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Jantar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c/ carne moída e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feijão c/ carne bovina desfiada e batata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fubá c/ carne moída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A434B87-66F2-F4B8-FBAB-9C91C1D69BD6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78544F-D84F-9E6A-E29C-2CA24710B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816149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495,05kcal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18,07g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57,8g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17,94g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334,53mg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3,38mg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352mcg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49FE674-6574-EF2A-AA40-1D09221D1EB9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F01CC66-4726-8CC2-4523-091C1D3EA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0D38A6ED-2111-1803-11A4-F3F381A68968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DF6620A-63DC-B15E-7A2A-3B081B7A4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6479" y="82187"/>
            <a:ext cx="3249450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0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1C6F3-4D14-3824-E060-88E71000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3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br>
              <a:rPr lang="pt-BR" sz="44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85DFAE8-1FBB-69FA-8548-45A0F78CB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318299"/>
              </p:ext>
            </p:extLst>
          </p:nvPr>
        </p:nvGraphicFramePr>
        <p:xfrm>
          <a:off x="540873" y="956333"/>
          <a:ext cx="10948447" cy="4038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3896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864151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 (02)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 (06)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  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489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Farofa com farinha de milho</a:t>
                      </a:r>
                    </a:p>
                    <a:p>
                      <a:r>
                        <a:rPr lang="pt-BR" sz="1400" dirty="0"/>
                        <a:t>Carne 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5457116-B43F-F43E-804D-F925C8294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3FB807A-A3F6-163F-A2DD-A3B2AD7E1B6D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D74E88B-0DC7-DCEC-3F71-41D5F4F95D65}"/>
              </a:ext>
            </a:extLst>
          </p:cNvPr>
          <p:cNvSpPr/>
          <p:nvPr/>
        </p:nvSpPr>
        <p:spPr>
          <a:xfrm>
            <a:off x="752966" y="5152124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0ED2524B-D6FF-AAC2-51FF-D28A617A7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762362"/>
              </p:ext>
            </p:extLst>
          </p:nvPr>
        </p:nvGraphicFramePr>
        <p:xfrm>
          <a:off x="1888504" y="5843291"/>
          <a:ext cx="7771880" cy="10033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734,30kcal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104g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3E0BBC4A-5291-DB80-653B-176BDB6C7ED5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D28BAA5-E563-9B65-4FE0-D952BE17A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837" y="477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54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0E0F3-ACF2-760A-3CE4-D3A2DC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1"/>
            <a:ext cx="10515600" cy="87594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6B3C755A-702E-50DD-1E06-EAAD9489B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308919"/>
              </p:ext>
            </p:extLst>
          </p:nvPr>
        </p:nvGraphicFramePr>
        <p:xfrm>
          <a:off x="716437" y="1080456"/>
          <a:ext cx="10722597" cy="3825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Segunda-feira(09)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264382">
                <a:tc>
                  <a:txBody>
                    <a:bodyPr/>
                    <a:lstStyle/>
                    <a:p>
                      <a:r>
                        <a:rPr lang="pt-BR" sz="14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354FD1FA-4E6E-395E-6639-80EED88E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875CD54-20E5-9DA1-E1E0-C3C5B4157E79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422F4E3-03CE-33AB-D0ED-CF488964B5F3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alimentos, trocas e substituições são permitidas por alimentos do mesmo grupo, não alterando significativamente a composição nutricional da refeição</a:t>
            </a:r>
            <a:r>
              <a:rPr lang="pt-BR" dirty="0"/>
              <a:t>. 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DA79C3C-A7BE-FC80-A11B-A1C31CBB0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799549"/>
              </p:ext>
            </p:extLst>
          </p:nvPr>
        </p:nvGraphicFramePr>
        <p:xfrm>
          <a:off x="2191795" y="5761274"/>
          <a:ext cx="7771880" cy="10474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4E08659B-251A-4BB3-F497-652B2724DFC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3391A17-4922-EBC8-5A8D-46ED4ABAF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0053" y="49312"/>
            <a:ext cx="3256617" cy="101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7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B634D-9A16-7C9D-B600-D82B3A5CCBDC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43D67ECA-3D4B-C283-0C19-2FC874CF65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2027234"/>
              </p:ext>
            </p:extLst>
          </p:nvPr>
        </p:nvGraphicFramePr>
        <p:xfrm>
          <a:off x="716437" y="1080456"/>
          <a:ext cx="10722597" cy="3825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264382">
                <a:tc>
                  <a:txBody>
                    <a:bodyPr/>
                    <a:lstStyle/>
                    <a:p>
                      <a:r>
                        <a:rPr lang="pt-BR" sz="14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c/ batata </a:t>
                      </a:r>
                      <a:r>
                        <a:rPr lang="pt-BR" sz="1400"/>
                        <a:t>e cenoura</a:t>
                      </a:r>
                      <a:endParaRPr lang="pt-BR" sz="1400" dirty="0"/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E4EDE179-B0CB-4948-2E02-EFD402DA6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C1AAE8D-8289-2461-AF92-87B2AB6FBAD8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55E73E1-A4AC-78A4-76C6-FD38FB498864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BE21B545-B05C-AA8F-8C99-8FE215C5D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787812"/>
              </p:ext>
            </p:extLst>
          </p:nvPr>
        </p:nvGraphicFramePr>
        <p:xfrm>
          <a:off x="2191795" y="5761274"/>
          <a:ext cx="7771880" cy="10474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EF0FD9A5-7400-D73C-82E4-8024B790BE8F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EA05F1F1-9D94-307E-6E29-9977A293D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9096" y="49312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668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F8D35-94FC-B03A-2CBD-160789EA43A2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00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 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3302DD65-43C2-6EC5-020F-A22DBABB35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509731"/>
              </p:ext>
            </p:extLst>
          </p:nvPr>
        </p:nvGraphicFramePr>
        <p:xfrm>
          <a:off x="716437" y="1080456"/>
          <a:ext cx="10722597" cy="3825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264382">
                <a:tc>
                  <a:txBody>
                    <a:bodyPr/>
                    <a:lstStyle/>
                    <a:p>
                      <a:r>
                        <a:rPr lang="pt-BR" sz="14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ao sugo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</a:t>
                      </a:r>
                      <a:br>
                        <a:rPr lang="pt-BR" sz="1400" dirty="0"/>
                      </a:br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BB992420-9FD6-F451-EA12-B0D05AF0E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5FE9E40-D5FF-CCCD-FD8B-FC31CD2DC33D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0233D93-04E0-6C63-50C5-DC911D051D15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935BA342-236C-28F7-48AD-42D712C84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762812"/>
              </p:ext>
            </p:extLst>
          </p:nvPr>
        </p:nvGraphicFramePr>
        <p:xfrm>
          <a:off x="2191795" y="5761274"/>
          <a:ext cx="7771880" cy="10474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EE01230D-85DF-A3C6-F6B0-A2D3ED47CE41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D48B547-C57B-6B69-6846-DADC840F9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9096" y="49312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63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2121</Words>
  <Application>Microsoft Office PowerPoint</Application>
  <PresentationFormat>Widescreen</PresentationFormat>
  <Paragraphs>677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Cardápio Escolar / CMEI Anjo da Guarda    Berçário II, Maternal I e II Junho/ 2025 </vt:lpstr>
      <vt:lpstr>Cardápio Escolar / CMEI Anjo da Guarda    Berçário II, Maternal I e II Junho/ 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37</cp:revision>
  <dcterms:created xsi:type="dcterms:W3CDTF">2025-05-19T18:38:09Z</dcterms:created>
  <dcterms:modified xsi:type="dcterms:W3CDTF">2025-06-02T11:58:55Z</dcterms:modified>
</cp:coreProperties>
</file>