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0" r:id="rId3"/>
    <p:sldId id="265" r:id="rId4"/>
    <p:sldId id="266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19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21EB9-3D72-4142-D99D-17942194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2084"/>
            <a:ext cx="10515600" cy="1792773"/>
          </a:xfrm>
        </p:spPr>
        <p:txBody>
          <a:bodyPr>
            <a:normAutofit/>
          </a:bodyPr>
          <a:lstStyle/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 / 2025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DCE939E-B420-258C-CD31-2909DDA64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900318"/>
              </p:ext>
            </p:extLst>
          </p:nvPr>
        </p:nvGraphicFramePr>
        <p:xfrm>
          <a:off x="717617" y="1231296"/>
          <a:ext cx="10927236" cy="42928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1°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–feira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  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26FDAD75-012E-58E1-181D-2EBEF5719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684" y="66644"/>
            <a:ext cx="2611224" cy="1146036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B58B030-5E60-EEB5-8CA9-6CB01242D79B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A7F799A-FE54-625A-FBAA-0E20031E4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093073"/>
              </p:ext>
            </p:extLst>
          </p:nvPr>
        </p:nvGraphicFramePr>
        <p:xfrm>
          <a:off x="2271728" y="5724128"/>
          <a:ext cx="7648544" cy="10059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100" dirty="0"/>
                        <a:t>739,45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37,69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112,96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24,24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381,9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6,14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237,19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23,43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B6DD42A-3A47-7FF5-F62F-00B4455CF9B8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EFDCE76-8E53-5234-17D8-3C170747E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3527D01E-EF17-BBBD-573F-5BC87603A539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14879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68CFB-BC09-3F61-5993-B86A2D4A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613355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39CFF4-A89D-61F4-A3C4-7F41B7C4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9F47A57-D13D-43BE-6546-BDDF0D7DF3CA}"/>
              </a:ext>
            </a:extLst>
          </p:cNvPr>
          <p:cNvSpPr txBox="1">
            <a:spLocks/>
          </p:cNvSpPr>
          <p:nvPr/>
        </p:nvSpPr>
        <p:spPr>
          <a:xfrm>
            <a:off x="770643" y="93956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E2F8B660-E9FE-DFD7-2532-5EC679C6C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815055"/>
              </p:ext>
            </p:extLst>
          </p:nvPr>
        </p:nvGraphicFramePr>
        <p:xfrm>
          <a:off x="717617" y="1226775"/>
          <a:ext cx="10927236" cy="42928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2°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–feira(10)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11FCA5D-BEE5-0437-C750-5F221895C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0819" y="42529"/>
            <a:ext cx="2611224" cy="114603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4111504-73C5-CE7D-4B18-57CA743A3CEC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36DCD97-3BDB-C26C-6AC5-A666F7530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45928"/>
              </p:ext>
            </p:extLst>
          </p:nvPr>
        </p:nvGraphicFramePr>
        <p:xfrm>
          <a:off x="2632369" y="5793677"/>
          <a:ext cx="7648544" cy="103644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965kcal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152g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26g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329,42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5,87mg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283,70mcg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34,48mg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72477AE8-C4E7-8072-08AA-459F1D2905F6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A85A2-5407-4B13-0547-D7F9BC030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EE37E11-DE1E-8CDD-CD45-491E41382C70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394961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5D8C34-5B71-7C52-8ED8-528A1E9BACBA}"/>
              </a:ext>
            </a:extLst>
          </p:cNvPr>
          <p:cNvSpPr txBox="1">
            <a:spLocks/>
          </p:cNvSpPr>
          <p:nvPr/>
        </p:nvSpPr>
        <p:spPr>
          <a:xfrm>
            <a:off x="838200" y="174336"/>
            <a:ext cx="10515600" cy="151635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 / 2025</a:t>
            </a:r>
          </a:p>
        </p:txBody>
      </p:sp>
      <p:graphicFrame>
        <p:nvGraphicFramePr>
          <p:cNvPr id="3" name="Espaço Reservado para Conteúdo 3">
            <a:extLst>
              <a:ext uri="{FF2B5EF4-FFF2-40B4-BE49-F238E27FC236}">
                <a16:creationId xmlns:a16="http://schemas.microsoft.com/office/drawing/2014/main" id="{0BDCADCD-FF6D-49F6-446F-23E9056DCE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938962"/>
              </p:ext>
            </p:extLst>
          </p:nvPr>
        </p:nvGraphicFramePr>
        <p:xfrm>
          <a:off x="717617" y="1231296"/>
          <a:ext cx="10927236" cy="42928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3°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–feira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 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batido c/ polpa de frutas</a:t>
                      </a:r>
                    </a:p>
                    <a:p>
                      <a:r>
                        <a:rPr lang="pt-BR" sz="1400" dirty="0"/>
                        <a:t>Pão c/ queijo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D68EB1BF-B8C5-2790-BC03-95EA86EDB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4" y="66644"/>
            <a:ext cx="2611224" cy="1146036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54AE237-4B3A-479E-BA8A-600CB4D524A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E9DE16A-A6F5-F734-947A-A7E5540A5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08303"/>
              </p:ext>
            </p:extLst>
          </p:nvPr>
        </p:nvGraphicFramePr>
        <p:xfrm>
          <a:off x="2271728" y="5785391"/>
          <a:ext cx="7648544" cy="10059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100" dirty="0"/>
                        <a:t>739,45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37,69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112,96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24,24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381,9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6,14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237,19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23,43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62DAFB32-2B9B-8635-7EAC-1242E6185FDF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FCC8785-C0F0-367D-68B8-FAFC3CEA0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69C6EEB3-BFA0-21B6-60F3-13911A41854E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215094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74A2A-4CAD-4F3D-E1E0-166757B5926A}"/>
              </a:ext>
            </a:extLst>
          </p:cNvPr>
          <p:cNvSpPr txBox="1">
            <a:spLocks/>
          </p:cNvSpPr>
          <p:nvPr/>
        </p:nvSpPr>
        <p:spPr>
          <a:xfrm>
            <a:off x="770643" y="93956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</a:p>
        </p:txBody>
      </p:sp>
      <p:graphicFrame>
        <p:nvGraphicFramePr>
          <p:cNvPr id="3" name="Espaço Reservado para Conteúdo 3">
            <a:extLst>
              <a:ext uri="{FF2B5EF4-FFF2-40B4-BE49-F238E27FC236}">
                <a16:creationId xmlns:a16="http://schemas.microsoft.com/office/drawing/2014/main" id="{A83C25C6-362F-F592-DD14-BDF46BCAE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348435"/>
              </p:ext>
            </p:extLst>
          </p:nvPr>
        </p:nvGraphicFramePr>
        <p:xfrm>
          <a:off x="717617" y="1226775"/>
          <a:ext cx="10927236" cy="42928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4°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–feira(24)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F9AC4C91-E785-8A9E-4423-72241440B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0819" y="42529"/>
            <a:ext cx="2611224" cy="1146036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10402DE-03DC-3FB3-317C-2D58E3A1D23F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5BB1398-10C9-60F4-F0AF-FCD7E60DD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117389"/>
              </p:ext>
            </p:extLst>
          </p:nvPr>
        </p:nvGraphicFramePr>
        <p:xfrm>
          <a:off x="2632369" y="5793677"/>
          <a:ext cx="7648544" cy="10059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err="1"/>
                        <a:t>Vit</a:t>
                      </a:r>
                      <a:r>
                        <a:rPr lang="pt-BR" sz="11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100" dirty="0"/>
                        <a:t> 965kcal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 39g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 152g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 26g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329,42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5,87mg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 283,70mcg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 34,48mg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15D6C73C-8B9A-7F73-CFD2-1495501064FC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9CD3769-BCC1-778B-F6BA-0694FAD19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59C3F9A5-8183-A1DB-7D3A-6E9F24944D3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139269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16819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219300"/>
              </p:ext>
            </p:extLst>
          </p:nvPr>
        </p:nvGraphicFramePr>
        <p:xfrm>
          <a:off x="717617" y="1193165"/>
          <a:ext cx="10927236" cy="36224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Beterraba e cenoura amassadinha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Chuchu e cenoura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canjiquinha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com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B3553DE0-A33F-583E-6AF0-C5CBAE280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537" y="31974"/>
            <a:ext cx="2611224" cy="1146036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4925801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534905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481,05kcal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1C6F3-4D14-3824-E060-88E71000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3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 ,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  <a:br>
              <a:rPr lang="pt-BR" sz="44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85DFAE8-1FBB-69FA-8548-45A0F78CB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959483"/>
              </p:ext>
            </p:extLst>
          </p:nvPr>
        </p:nvGraphicFramePr>
        <p:xfrm>
          <a:off x="838200" y="1022097"/>
          <a:ext cx="10515600" cy="3855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2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Segunda- 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Terça-feira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Quarta-feira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Quinta-feira 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Sexta- feira (07)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manhã</a:t>
                      </a:r>
                    </a:p>
                    <a:p>
                      <a:r>
                        <a:rPr lang="pt-BR" sz="12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Maternal I 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769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Peito de frango ao molho com batata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Carne de Panela com legumes</a:t>
                      </a:r>
                    </a:p>
                    <a:p>
                      <a:r>
                        <a:rPr lang="pt-BR" sz="1200" dirty="0"/>
                        <a:t>Salada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Canjiquinha</a:t>
                      </a:r>
                    </a:p>
                    <a:p>
                      <a:r>
                        <a:rPr lang="pt-BR" sz="1200" dirty="0"/>
                        <a:t>Carne suína cozida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Macarrão com carne moída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polpa de frutas</a:t>
                      </a:r>
                    </a:p>
                    <a:p>
                      <a:r>
                        <a:rPr lang="pt-BR" sz="12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Suco polpa de frutas</a:t>
                      </a:r>
                    </a:p>
                    <a:p>
                      <a:r>
                        <a:rPr lang="pt-BR" sz="1200" dirty="0"/>
                        <a:t>Pão caseiro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Bolo simples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5457116-B43F-F43E-804D-F925C8294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3597CB1-2C09-F86A-0D7F-1A4442FF8F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933" y="38937"/>
            <a:ext cx="2110736" cy="927146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3FB807A-A3F6-163F-A2DD-A3B2AD7E1B6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74E88B-0DC7-DCEC-3F71-41D5F4F95D65}"/>
              </a:ext>
            </a:extLst>
          </p:cNvPr>
          <p:cNvSpPr/>
          <p:nvPr/>
        </p:nvSpPr>
        <p:spPr>
          <a:xfrm>
            <a:off x="752966" y="4877817"/>
            <a:ext cx="10686068" cy="6017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0ED2524B-D6FF-AAC2-51FF-D28A617A7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545427"/>
              </p:ext>
            </p:extLst>
          </p:nvPr>
        </p:nvGraphicFramePr>
        <p:xfrm>
          <a:off x="1702061" y="5489561"/>
          <a:ext cx="7771880" cy="10474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387,5mg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218mcg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31,13mg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3E0BBC4A-5291-DB80-653B-176BDB6C7ED5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394754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  <a:endParaRPr lang="pt-BR" sz="2000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924444"/>
              </p:ext>
            </p:extLst>
          </p:nvPr>
        </p:nvGraphicFramePr>
        <p:xfrm>
          <a:off x="923434" y="901456"/>
          <a:ext cx="10515600" cy="3672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Segunda-feira(10)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Terça-feira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Quarta-feira(12)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Quinta-feira 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Sexta-feira 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manhã</a:t>
                      </a:r>
                    </a:p>
                    <a:p>
                      <a:r>
                        <a:rPr lang="pt-BR" sz="12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Maternal I 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Cacau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385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Ovo mexido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Polenta Cremosa </a:t>
                      </a:r>
                    </a:p>
                    <a:p>
                      <a:r>
                        <a:rPr lang="pt-BR" sz="1200" dirty="0"/>
                        <a:t>Frango cozido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Carne bovina com mandioca</a:t>
                      </a:r>
                    </a:p>
                    <a:p>
                      <a:r>
                        <a:rPr lang="pt-BR" sz="12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Peito de frango ao molho 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Tutu de Feijão</a:t>
                      </a:r>
                    </a:p>
                    <a:p>
                      <a:r>
                        <a:rPr lang="pt-BR" sz="1200" dirty="0"/>
                        <a:t>Carne moída 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polpa de frutas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polpa de frutas</a:t>
                      </a:r>
                    </a:p>
                    <a:p>
                      <a:r>
                        <a:rPr lang="pt-BR" sz="12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Suco polpa de frutas</a:t>
                      </a:r>
                    </a:p>
                    <a:p>
                      <a:r>
                        <a:rPr lang="pt-BR" sz="12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259BE44-EACC-15DD-B90A-DD6034DB4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560" y="-16569"/>
            <a:ext cx="2214658" cy="91566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923434" y="4619114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A79C3C-A7BE-FC80-A11B-A1C31CBB0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82432"/>
              </p:ext>
            </p:extLst>
          </p:nvPr>
        </p:nvGraphicFramePr>
        <p:xfrm>
          <a:off x="2097986" y="5414981"/>
          <a:ext cx="7771880" cy="10474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734,30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104g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409,75mg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210mcg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12mg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1967E2-D5BC-BE4D-A70D-43650747C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95ED670-8E22-2584-FCE9-F90CB373A59E}"/>
              </a:ext>
            </a:extLst>
          </p:cNvPr>
          <p:cNvSpPr txBox="1">
            <a:spLocks/>
          </p:cNvSpPr>
          <p:nvPr/>
        </p:nvSpPr>
        <p:spPr>
          <a:xfrm>
            <a:off x="838200" y="1397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5" name="Espaço Reservado para Conteúdo 6">
            <a:extLst>
              <a:ext uri="{FF2B5EF4-FFF2-40B4-BE49-F238E27FC236}">
                <a16:creationId xmlns:a16="http://schemas.microsoft.com/office/drawing/2014/main" id="{8C33E554-9B3C-4B13-F393-41529BFD9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3681134"/>
              </p:ext>
            </p:extLst>
          </p:nvPr>
        </p:nvGraphicFramePr>
        <p:xfrm>
          <a:off x="838200" y="1044989"/>
          <a:ext cx="10515600" cy="4038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200" dirty="0"/>
                        <a:t>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Segunda- feira ( 17)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Terça-feira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Quarta-feira 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Quinta-feira 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Sexta- feira 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Café da manhã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456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Maternal I 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Leite c/ Cacau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Ovo Mexido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Peito de frango ao molho com batata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Carne de Panela com legumes</a:t>
                      </a:r>
                    </a:p>
                    <a:p>
                      <a:r>
                        <a:rPr lang="pt-BR" sz="1200" dirty="0"/>
                        <a:t>Salada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Canjiquinha</a:t>
                      </a:r>
                    </a:p>
                    <a:p>
                      <a:r>
                        <a:rPr lang="pt-BR" sz="1200" dirty="0"/>
                        <a:t>Carne suína cozida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Macarrão com carne moída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batido com polpa de frutas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Suco polpa de frutas</a:t>
                      </a:r>
                    </a:p>
                    <a:p>
                      <a:r>
                        <a:rPr lang="pt-BR" sz="1200" dirty="0"/>
                        <a:t>Pão caseiro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Bolo simples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-----------------------------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F9482491-FDAA-9B62-39DE-8C3B4B7F4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B9CF887-4D79-3AAC-205C-9E25FA196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9300" y="38936"/>
            <a:ext cx="2267370" cy="995947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EA5EE81-0F42-F3CD-1306-575F7B6E8DF3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664C727-B2AC-D082-BD81-E9B709DA9EBC}"/>
              </a:ext>
            </a:extLst>
          </p:cNvPr>
          <p:cNvSpPr/>
          <p:nvPr/>
        </p:nvSpPr>
        <p:spPr>
          <a:xfrm>
            <a:off x="752966" y="5148706"/>
            <a:ext cx="10686068" cy="553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136843D9-53AA-250E-2440-169DA5C93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612606"/>
              </p:ext>
            </p:extLst>
          </p:nvPr>
        </p:nvGraphicFramePr>
        <p:xfrm>
          <a:off x="1768344" y="5766908"/>
          <a:ext cx="7771880" cy="99447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90322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283875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283875">
                <a:tc>
                  <a:txBody>
                    <a:bodyPr/>
                    <a:lstStyle/>
                    <a:p>
                      <a:r>
                        <a:rPr lang="pt-BR" sz="1100" dirty="0"/>
                        <a:t>725kcal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387,5mg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218mcg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31,13mg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F9C7A427-F4E0-60EB-274C-66513A7D3B7A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823054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9EC980-D084-D74C-AA04-C7BE08B0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74CD2F7-A916-E59E-F938-F4270BF988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3300"/>
                </a:solidFill>
                <a:latin typeface="Aptos Display" panose="020B0004020202020204" pitchFamily="34" charset="0"/>
              </a:rPr>
              <a:t>Fevereiro/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13" name="Espaço Reservado para Conteúdo 6">
            <a:extLst>
              <a:ext uri="{FF2B5EF4-FFF2-40B4-BE49-F238E27FC236}">
                <a16:creationId xmlns:a16="http://schemas.microsoft.com/office/drawing/2014/main" id="{F6246EF0-CDFF-D585-279A-9CAEF49DF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370163"/>
              </p:ext>
            </p:extLst>
          </p:nvPr>
        </p:nvGraphicFramePr>
        <p:xfrm>
          <a:off x="705329" y="1145261"/>
          <a:ext cx="10515600" cy="3672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2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Segunda- 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Terça-feira 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Quarta-feira 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Quinta-feira 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Sexta- feira (28)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Café da manhã</a:t>
                      </a:r>
                    </a:p>
                    <a:p>
                      <a:r>
                        <a:rPr lang="pt-BR" sz="12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Mamadeira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86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Maternal I 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mate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Ovo mexido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Polenta Cremosa </a:t>
                      </a:r>
                    </a:p>
                    <a:p>
                      <a:r>
                        <a:rPr lang="pt-BR" sz="1200" dirty="0"/>
                        <a:t>Frango cozido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 </a:t>
                      </a:r>
                    </a:p>
                    <a:p>
                      <a:r>
                        <a:rPr lang="pt-BR" sz="1200" dirty="0"/>
                        <a:t>Carne bovina com mandioca</a:t>
                      </a:r>
                    </a:p>
                    <a:p>
                      <a:r>
                        <a:rPr lang="pt-BR" sz="12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Peito de frango ao molho </a:t>
                      </a:r>
                    </a:p>
                    <a:p>
                      <a:r>
                        <a:rPr lang="pt-BR" sz="12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Tutu de Feijão</a:t>
                      </a:r>
                    </a:p>
                    <a:p>
                      <a:r>
                        <a:rPr lang="pt-BR" sz="1200" dirty="0"/>
                        <a:t>Carne moída 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2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polpa de frutas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Pão com requeijão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polpa de frutas</a:t>
                      </a:r>
                    </a:p>
                    <a:p>
                      <a:r>
                        <a:rPr lang="pt-BR" sz="12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Suco polpa de frutas</a:t>
                      </a:r>
                    </a:p>
                    <a:p>
                      <a:r>
                        <a:rPr lang="pt-BR" sz="1200" dirty="0"/>
                        <a:t>Broa de fubá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com Cacau</a:t>
                      </a:r>
                    </a:p>
                    <a:p>
                      <a:r>
                        <a:rPr lang="pt-BR" sz="1200" dirty="0"/>
                        <a:t>Bolo simples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B3A1ED21-DFBF-10C9-C7FF-FCA2A8A59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0CAF9755-B323-E935-8093-31E4EC278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648" y="38936"/>
            <a:ext cx="2395021" cy="1052019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4B623503-A3D8-2912-843A-9381D39B480A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B1C84DE-D4B7-D9F2-550A-430473B62C76}"/>
              </a:ext>
            </a:extLst>
          </p:cNvPr>
          <p:cNvSpPr/>
          <p:nvPr/>
        </p:nvSpPr>
        <p:spPr>
          <a:xfrm>
            <a:off x="752966" y="4864739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80E7B01E-298E-210A-EE92-DAA8CD326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31946"/>
              </p:ext>
            </p:extLst>
          </p:nvPr>
        </p:nvGraphicFramePr>
        <p:xfrm>
          <a:off x="1739768" y="5735613"/>
          <a:ext cx="7771880" cy="10474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734,30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104g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409,75mg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210mcg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12mg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9" name="Retângulo 18">
            <a:extLst>
              <a:ext uri="{FF2B5EF4-FFF2-40B4-BE49-F238E27FC236}">
                <a16:creationId xmlns:a16="http://schemas.microsoft.com/office/drawing/2014/main" id="{B7D9CBAF-9088-DF29-525F-CFFFF06FCE6B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214420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2308</Words>
  <Application>Microsoft Office PowerPoint</Application>
  <PresentationFormat>Widescreen</PresentationFormat>
  <Paragraphs>748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Aptos Display</vt:lpstr>
      <vt:lpstr>Arial</vt:lpstr>
      <vt:lpstr>Calibri</vt:lpstr>
      <vt:lpstr>Calibri Light</vt:lpstr>
      <vt:lpstr>Tema do Office</vt:lpstr>
      <vt:lpstr>Cardápio Escolar / CMEI Anjo da Guarda   Infantil IV e V Fevereiro / 2025</vt:lpstr>
      <vt:lpstr>Apresentação do PowerPoint</vt:lpstr>
      <vt:lpstr>Apresentação do PowerPoint</vt:lpstr>
      <vt:lpstr>Apresentação do PowerPoint</vt:lpstr>
      <vt:lpstr>Apresentação do PowerPoint</vt:lpstr>
      <vt:lpstr>Cardápio Escolar / CMEI Anjo da Guarda    Berçário II , Maternal I e II Fevereiro/ 2025 </vt:lpstr>
      <vt:lpstr>Cardápio Escolar / CMEI Anjo da Guarda    Berçário II, Maternal I e II Fevereiro/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32</cp:revision>
  <dcterms:created xsi:type="dcterms:W3CDTF">2025-05-19T18:38:09Z</dcterms:created>
  <dcterms:modified xsi:type="dcterms:W3CDTF">2025-06-18T17:35:00Z</dcterms:modified>
</cp:coreProperties>
</file>