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CRETARIA EDUCAÇÃO" initials="SE" lastIdx="1" clrIdx="0">
    <p:extLst>
      <p:ext uri="{19B8F6BF-5375-455C-9EA6-DF929625EA0E}">
        <p15:presenceInfo xmlns:p15="http://schemas.microsoft.com/office/powerpoint/2012/main" userId="SECRETARIA EDUCAÇÃ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5-22T15:47:30.116" idx="1">
    <p:pos x="6087" y="4091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186A1-7D36-480B-988E-3DA879E6B0D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4192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621EB9-3D72-4142-D99D-179421940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653"/>
            <a:ext cx="10515600" cy="1146036"/>
          </a:xfrm>
        </p:spPr>
        <p:txBody>
          <a:bodyPr>
            <a:normAutofit/>
          </a:bodyPr>
          <a:lstStyle/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Abril / 2025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7DCE939E-B420-258C-CD31-2909DDA64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535636"/>
              </p:ext>
            </p:extLst>
          </p:nvPr>
        </p:nvGraphicFramePr>
        <p:xfrm>
          <a:off x="667731" y="1508289"/>
          <a:ext cx="10927236" cy="42855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1° e 3°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Farofa com farinha de milho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FB58B030-5E60-EEB5-8CA9-6CB01242D79B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6A7F799A-FE54-625A-FBAA-0E20031E4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020662"/>
              </p:ext>
            </p:extLst>
          </p:nvPr>
        </p:nvGraphicFramePr>
        <p:xfrm>
          <a:off x="3610334" y="5774341"/>
          <a:ext cx="3824272" cy="10516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</a:tblGrid>
              <a:tr h="254339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963,86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29,83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143,28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30,65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9B6DD42A-3A47-7FF5-F62F-00B4455CF9B8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2EFDCE76-8E53-5234-17D8-3C170747E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3527D01E-EF17-BBBD-573F-5BC87603A539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8708903-1AC0-E0B1-AE1F-A81CEC6FB8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7717" y="31974"/>
            <a:ext cx="2853175" cy="148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9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68CFB-BC09-3F61-5993-B86A2D4A0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1690688"/>
            <a:ext cx="10515600" cy="613355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39CFF4-A89D-61F4-A3C4-7F41B7C4D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9F47A57-D13D-43BE-6546-BDDF0D7DF3CA}"/>
              </a:ext>
            </a:extLst>
          </p:cNvPr>
          <p:cNvSpPr txBox="1">
            <a:spLocks/>
          </p:cNvSpPr>
          <p:nvPr/>
        </p:nvSpPr>
        <p:spPr>
          <a:xfrm>
            <a:off x="838200" y="544653"/>
            <a:ext cx="10515600" cy="1146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Abril/ 2025</a:t>
            </a:r>
          </a:p>
        </p:txBody>
      </p:sp>
      <p:graphicFrame>
        <p:nvGraphicFramePr>
          <p:cNvPr id="5" name="Espaço Reservado para Conteúdo 3">
            <a:extLst>
              <a:ext uri="{FF2B5EF4-FFF2-40B4-BE49-F238E27FC236}">
                <a16:creationId xmlns:a16="http://schemas.microsoft.com/office/drawing/2014/main" id="{E2F8B660-E9FE-DFD7-2532-5EC679C6CB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1550315"/>
              </p:ext>
            </p:extLst>
          </p:nvPr>
        </p:nvGraphicFramePr>
        <p:xfrm>
          <a:off x="667731" y="1508289"/>
          <a:ext cx="10927236" cy="41022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2° e 4°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id="{84111504-73C5-CE7D-4B18-57CA743A3CEC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736DCD97-3BDB-C26C-6AC5-A666F7530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692980"/>
              </p:ext>
            </p:extLst>
          </p:nvPr>
        </p:nvGraphicFramePr>
        <p:xfrm>
          <a:off x="3987406" y="5724126"/>
          <a:ext cx="3824272" cy="10516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</a:tblGrid>
              <a:tr h="254339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 915,63kcal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21,56g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134,11g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31g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72477AE8-C4E7-8072-08AA-459F1D2905F6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F1A85A2-5407-4B13-0547-D7F9BC030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8EE37E11-DE1E-8CDD-CD45-491E41382C70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AD7DC67-DC5D-80C0-E48D-D73B10C1C2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5168" y="10764"/>
            <a:ext cx="2853175" cy="148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61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EAF16F-0597-25A2-9D09-5597EEA7D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210DFEA-6838-AF50-43EA-2057B133C3F3}"/>
              </a:ext>
            </a:extLst>
          </p:cNvPr>
          <p:cNvSpPr txBox="1">
            <a:spLocks/>
          </p:cNvSpPr>
          <p:nvPr/>
        </p:nvSpPr>
        <p:spPr>
          <a:xfrm>
            <a:off x="838200" y="544653"/>
            <a:ext cx="10515600" cy="1146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Berçário I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Abril/ 2025</a:t>
            </a:r>
          </a:p>
        </p:txBody>
      </p:sp>
      <p:graphicFrame>
        <p:nvGraphicFramePr>
          <p:cNvPr id="6" name="Espaço Reservado para Conteúdo 3">
            <a:extLst>
              <a:ext uri="{FF2B5EF4-FFF2-40B4-BE49-F238E27FC236}">
                <a16:creationId xmlns:a16="http://schemas.microsoft.com/office/drawing/2014/main" id="{F891A38E-E007-7142-FBC5-162BCAE134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0655248"/>
              </p:ext>
            </p:extLst>
          </p:nvPr>
        </p:nvGraphicFramePr>
        <p:xfrm>
          <a:off x="667731" y="1508289"/>
          <a:ext cx="10927236" cy="362246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346175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610053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Canjiquinha 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Peito de frango desfiado ao molho com batata e abobrinha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 amassadinho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c/ 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Macarrão com peito de frango desfiado ao molho</a:t>
                      </a:r>
                    </a:p>
                    <a:p>
                      <a:r>
                        <a:rPr lang="pt-BR" sz="1400" dirty="0"/>
                        <a:t>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amassadinho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Legumes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302813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Jantar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macarrão c/ carne moída e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feijão c/ carne bovina desfiada e batata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macarrão com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9A434B87-66F2-F4B8-FBAB-9C91C1D69BD6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8578544F-D84F-9E6A-E29C-2CA24710B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816149"/>
              </p:ext>
            </p:extLst>
          </p:nvPr>
        </p:nvGraphicFramePr>
        <p:xfrm>
          <a:off x="2271728" y="5724128"/>
          <a:ext cx="7648544" cy="10516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 495,05kcal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18,07g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57,8g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17,94g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334,53mg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3,38mg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352mcg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38mg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149FE674-6574-EF2A-AA40-1D09221D1EB9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BF01CC66-4726-8CC2-4523-091C1D3EA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0D38A6ED-2111-1803-11A4-F3F381A68968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37F9C6C-AE84-B63C-548B-3F92E542A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1792" y="0"/>
            <a:ext cx="2853175" cy="148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50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1C6F3-4D14-3824-E060-88E710009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Abril/ 2025</a:t>
            </a:r>
            <a:br>
              <a:rPr lang="pt-BR" sz="44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485DFAE8-1FBB-69FA-8548-45A0F78CB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6984901"/>
              </p:ext>
            </p:extLst>
          </p:nvPr>
        </p:nvGraphicFramePr>
        <p:xfrm>
          <a:off x="838200" y="1336050"/>
          <a:ext cx="10515600" cy="3586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e 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Farofa com farinha de milho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C5457116-B43F-F43E-804D-F925C8294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93FB807A-A3F6-163F-A2DD-A3B2AD7E1B6D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D74E88B-0DC7-DCEC-3F71-41D5F4F95D65}"/>
              </a:ext>
            </a:extLst>
          </p:cNvPr>
          <p:cNvSpPr/>
          <p:nvPr/>
        </p:nvSpPr>
        <p:spPr>
          <a:xfrm>
            <a:off x="721151" y="4910946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0ED2524B-D6FF-AAC2-51FF-D28A617A7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465482"/>
              </p:ext>
            </p:extLst>
          </p:nvPr>
        </p:nvGraphicFramePr>
        <p:xfrm>
          <a:off x="1777475" y="5611415"/>
          <a:ext cx="7771880" cy="10778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2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734,30kcal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104g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22g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479,63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4,11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214,49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31,03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3E0BBC4A-5291-DB80-653B-176BDB6C7ED5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F5841A5-F93F-4248-A2B8-750018B68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1196" y="32365"/>
            <a:ext cx="2546024" cy="132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54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0E0F3-ACF2-760A-3CE4-D3A2DC0D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31"/>
            <a:ext cx="10515600" cy="87594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Abril/ 2025</a:t>
            </a:r>
            <a:endParaRPr lang="pt-BR" sz="2000" dirty="0"/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6B3C755A-702E-50DD-1E06-EAAD9489B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942966"/>
              </p:ext>
            </p:extLst>
          </p:nvPr>
        </p:nvGraphicFramePr>
        <p:xfrm>
          <a:off x="948572" y="1473485"/>
          <a:ext cx="10515600" cy="3373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2º e 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354FD1FA-4E6E-395E-6639-80EED88E2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875CD54-20E5-9DA1-E1E0-C3C5B4157E79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422F4E3-03CE-33AB-D0ED-CF488964B5F3}"/>
              </a:ext>
            </a:extLst>
          </p:cNvPr>
          <p:cNvSpPr/>
          <p:nvPr/>
        </p:nvSpPr>
        <p:spPr>
          <a:xfrm>
            <a:off x="923434" y="5005395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FDA79C3C-A7BE-FC80-A11B-A1C31CBB0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601469"/>
              </p:ext>
            </p:extLst>
          </p:nvPr>
        </p:nvGraphicFramePr>
        <p:xfrm>
          <a:off x="2097986" y="5703414"/>
          <a:ext cx="7771880" cy="10778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2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726,0kcal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98,3g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479,63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4,11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214,49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31,03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4E08659B-251A-4BB3-F497-652B2724DFC0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214346A-BE8C-63C3-5EB5-9EC5FAF2B7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2122" y="33442"/>
            <a:ext cx="2762050" cy="1440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79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1967E2-D5BC-BE4D-A70D-43650747C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95ED670-8E22-2584-FCE9-F90CB373A59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Maternal I e II</a:t>
            </a:r>
          </a:p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Abril/ 2025</a:t>
            </a:r>
            <a:br>
              <a:rPr lang="pt-BR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5" name="Espaço Reservado para Conteúdo 6">
            <a:extLst>
              <a:ext uri="{FF2B5EF4-FFF2-40B4-BE49-F238E27FC236}">
                <a16:creationId xmlns:a16="http://schemas.microsoft.com/office/drawing/2014/main" id="{8C33E554-9B3C-4B13-F393-41529BFD90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9266675"/>
              </p:ext>
            </p:extLst>
          </p:nvPr>
        </p:nvGraphicFramePr>
        <p:xfrm>
          <a:off x="838200" y="1365269"/>
          <a:ext cx="10515600" cy="3733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e 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Farofa com farinha de milho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F9482491-FDAA-9B62-39DE-8C3B4B7F4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EA5EE81-0F42-F3CD-1306-575F7B6E8DF3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664C727-B2AC-D082-BD81-E9B709DA9EBC}"/>
              </a:ext>
            </a:extLst>
          </p:cNvPr>
          <p:cNvSpPr/>
          <p:nvPr/>
        </p:nvSpPr>
        <p:spPr>
          <a:xfrm>
            <a:off x="752966" y="4982060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136843D9-53AA-250E-2440-169DA5C93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617612"/>
              </p:ext>
            </p:extLst>
          </p:nvPr>
        </p:nvGraphicFramePr>
        <p:xfrm>
          <a:off x="1888504" y="5709531"/>
          <a:ext cx="7771880" cy="10778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2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837,82kcal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122g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409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4,63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247,14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19,33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1" name="Retângulo 10">
            <a:extLst>
              <a:ext uri="{FF2B5EF4-FFF2-40B4-BE49-F238E27FC236}">
                <a16:creationId xmlns:a16="http://schemas.microsoft.com/office/drawing/2014/main" id="{F9C7A427-F4E0-60EB-274C-66513A7D3B7A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C656721-0CA0-4AA8-F810-9148175974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3490" y="31065"/>
            <a:ext cx="2725918" cy="133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054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9EC980-D084-D74C-AA04-C7BE08B02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A74CD2F7-A916-E59E-F938-F4270BF9885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Maternal I e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Abril/ 2025</a:t>
            </a:r>
            <a:br>
              <a:rPr lang="pt-BR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13" name="Espaço Reservado para Conteúdo 6">
            <a:extLst>
              <a:ext uri="{FF2B5EF4-FFF2-40B4-BE49-F238E27FC236}">
                <a16:creationId xmlns:a16="http://schemas.microsoft.com/office/drawing/2014/main" id="{F6246EF0-CDFF-D585-279A-9CAEF49DF9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7010866"/>
              </p:ext>
            </p:extLst>
          </p:nvPr>
        </p:nvGraphicFramePr>
        <p:xfrm>
          <a:off x="838200" y="1470180"/>
          <a:ext cx="10515600" cy="3520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2º e 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14" name="Imagem 13">
            <a:extLst>
              <a:ext uri="{FF2B5EF4-FFF2-40B4-BE49-F238E27FC236}">
                <a16:creationId xmlns:a16="http://schemas.microsoft.com/office/drawing/2014/main" id="{B3A1ED21-DFBF-10C9-C7FF-FCA2A8A59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6" name="Retângulo 15">
            <a:extLst>
              <a:ext uri="{FF2B5EF4-FFF2-40B4-BE49-F238E27FC236}">
                <a16:creationId xmlns:a16="http://schemas.microsoft.com/office/drawing/2014/main" id="{4B623503-A3D8-2912-843A-9381D39B480A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0B1C84DE-D4B7-D9F2-550A-430473B62C76}"/>
              </a:ext>
            </a:extLst>
          </p:cNvPr>
          <p:cNvSpPr/>
          <p:nvPr/>
        </p:nvSpPr>
        <p:spPr>
          <a:xfrm>
            <a:off x="752966" y="5013124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18" name="Tabela 17">
            <a:extLst>
              <a:ext uri="{FF2B5EF4-FFF2-40B4-BE49-F238E27FC236}">
                <a16:creationId xmlns:a16="http://schemas.microsoft.com/office/drawing/2014/main" id="{80E7B01E-298E-210A-EE92-DAA8CD326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972629"/>
              </p:ext>
            </p:extLst>
          </p:nvPr>
        </p:nvGraphicFramePr>
        <p:xfrm>
          <a:off x="1739768" y="5735613"/>
          <a:ext cx="7771880" cy="10778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2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904,10kcal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133g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454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3,42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185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9" name="Retângulo 18">
            <a:extLst>
              <a:ext uri="{FF2B5EF4-FFF2-40B4-BE49-F238E27FC236}">
                <a16:creationId xmlns:a16="http://schemas.microsoft.com/office/drawing/2014/main" id="{B7D9CBAF-9088-DF29-525F-CFFFF06FCE6B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9ED75A8-BAA5-3926-3F6E-1AAAD810DE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5859" y="0"/>
            <a:ext cx="2853175" cy="145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20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1619</Words>
  <Application>Microsoft Office PowerPoint</Application>
  <PresentationFormat>Widescreen</PresentationFormat>
  <Paragraphs>542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Aptos Display</vt:lpstr>
      <vt:lpstr>Arial</vt:lpstr>
      <vt:lpstr>Calibri</vt:lpstr>
      <vt:lpstr>Calibri Light</vt:lpstr>
      <vt:lpstr>Tema do Office</vt:lpstr>
      <vt:lpstr>Cardápio Escolar / CMEI Anjo da Guarda   Infantil IV e V Abril / 2025</vt:lpstr>
      <vt:lpstr>Apresentação do PowerPoint</vt:lpstr>
      <vt:lpstr>Apresentação do PowerPoint</vt:lpstr>
      <vt:lpstr>Cardápio Escolar / CMEI Anjo da Guarda    Berçário II Abril/ 2025 </vt:lpstr>
      <vt:lpstr>Cardápio Escolar / CMEI Anjo da Guarda    Berçário II Abril/ 2025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24</cp:revision>
  <dcterms:created xsi:type="dcterms:W3CDTF">2025-05-19T18:38:09Z</dcterms:created>
  <dcterms:modified xsi:type="dcterms:W3CDTF">2025-05-27T17:05:31Z</dcterms:modified>
</cp:coreProperties>
</file>